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slideMasters/slideMaster5.xml" ContentType="application/vnd.openxmlformats-officedocument.presentationml.slideMaster+xml"/>
  <Override PartName="/ppt/slides/slide49.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diagrams/data1.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 id="2147483696" r:id="rId3"/>
    <p:sldMasterId id="2147483732" r:id="rId4"/>
    <p:sldMasterId id="2147483744" r:id="rId5"/>
    <p:sldMasterId id="2147483756" r:id="rId6"/>
    <p:sldMasterId id="2147483804" r:id="rId7"/>
    <p:sldMasterId id="2147483816" r:id="rId8"/>
  </p:sldMasterIdLst>
  <p:notesMasterIdLst>
    <p:notesMasterId r:id="rId86"/>
  </p:notesMasterIdLst>
  <p:sldIdLst>
    <p:sldId id="264" r:id="rId9"/>
    <p:sldId id="433" r:id="rId10"/>
    <p:sldId id="300" r:id="rId11"/>
    <p:sldId id="533" r:id="rId12"/>
    <p:sldId id="529" r:id="rId13"/>
    <p:sldId id="485" r:id="rId14"/>
    <p:sldId id="486" r:id="rId15"/>
    <p:sldId id="487" r:id="rId16"/>
    <p:sldId id="532" r:id="rId17"/>
    <p:sldId id="431" r:id="rId18"/>
    <p:sldId id="502" r:id="rId19"/>
    <p:sldId id="489" r:id="rId20"/>
    <p:sldId id="490" r:id="rId21"/>
    <p:sldId id="434" r:id="rId22"/>
    <p:sldId id="435" r:id="rId23"/>
    <p:sldId id="438" r:id="rId24"/>
    <p:sldId id="416" r:id="rId25"/>
    <p:sldId id="437" r:id="rId26"/>
    <p:sldId id="349" r:id="rId27"/>
    <p:sldId id="534" r:id="rId28"/>
    <p:sldId id="535" r:id="rId29"/>
    <p:sldId id="536" r:id="rId30"/>
    <p:sldId id="537" r:id="rId31"/>
    <p:sldId id="538" r:id="rId32"/>
    <p:sldId id="539" r:id="rId33"/>
    <p:sldId id="540" r:id="rId34"/>
    <p:sldId id="456" r:id="rId35"/>
    <p:sldId id="505" r:id="rId36"/>
    <p:sldId id="541" r:id="rId37"/>
    <p:sldId id="542" r:id="rId38"/>
    <p:sldId id="543" r:id="rId39"/>
    <p:sldId id="544" r:id="rId40"/>
    <p:sldId id="545" r:id="rId41"/>
    <p:sldId id="546" r:id="rId42"/>
    <p:sldId id="547" r:id="rId43"/>
    <p:sldId id="548" r:id="rId44"/>
    <p:sldId id="549" r:id="rId45"/>
    <p:sldId id="550" r:id="rId46"/>
    <p:sldId id="551" r:id="rId47"/>
    <p:sldId id="552" r:id="rId48"/>
    <p:sldId id="554" r:id="rId49"/>
    <p:sldId id="553" r:id="rId50"/>
    <p:sldId id="500" r:id="rId51"/>
    <p:sldId id="501" r:id="rId52"/>
    <p:sldId id="464" r:id="rId53"/>
    <p:sldId id="494" r:id="rId54"/>
    <p:sldId id="477" r:id="rId55"/>
    <p:sldId id="337" r:id="rId56"/>
    <p:sldId id="466" r:id="rId57"/>
    <p:sldId id="512" r:id="rId58"/>
    <p:sldId id="511" r:id="rId59"/>
    <p:sldId id="467" r:id="rId60"/>
    <p:sldId id="468" r:id="rId61"/>
    <p:sldId id="469" r:id="rId62"/>
    <p:sldId id="503" r:id="rId63"/>
    <p:sldId id="470" r:id="rId64"/>
    <p:sldId id="474" r:id="rId65"/>
    <p:sldId id="526" r:id="rId66"/>
    <p:sldId id="499" r:id="rId67"/>
    <p:sldId id="527" r:id="rId68"/>
    <p:sldId id="528" r:id="rId69"/>
    <p:sldId id="476" r:id="rId70"/>
    <p:sldId id="473" r:id="rId71"/>
    <p:sldId id="513" r:id="rId72"/>
    <p:sldId id="514" r:id="rId73"/>
    <p:sldId id="515" r:id="rId74"/>
    <p:sldId id="516" r:id="rId75"/>
    <p:sldId id="517" r:id="rId76"/>
    <p:sldId id="518" r:id="rId77"/>
    <p:sldId id="519" r:id="rId78"/>
    <p:sldId id="520" r:id="rId79"/>
    <p:sldId id="521" r:id="rId80"/>
    <p:sldId id="522" r:id="rId81"/>
    <p:sldId id="524" r:id="rId82"/>
    <p:sldId id="525" r:id="rId83"/>
    <p:sldId id="523" r:id="rId84"/>
    <p:sldId id="402" r:id="rId85"/>
  </p:sldIdLst>
  <p:sldSz cx="9144000" cy="5143500" type="screen16x9"/>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0013" indent="1588"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7213" indent="1588"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showPr>
  <p:clrMru>
    <a:srgbClr val="FF3300"/>
    <a:srgbClr val="DD5011"/>
    <a:srgbClr val="3399FF"/>
    <a:srgbClr val="33CCCC"/>
    <a:srgbClr val="009999"/>
    <a:srgbClr val="0099CC"/>
    <a:srgbClr val="0066CC"/>
    <a:srgbClr val="33CCFF"/>
    <a:srgbClr val="CC0000"/>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4C1A8A3-306A-4EB7-A6B1-4F7E0EB9C5D6}" styleName="中度样式 3 - 强调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2429" autoAdjust="0"/>
    <p:restoredTop sz="88683" autoAdjust="0"/>
  </p:normalViewPr>
  <p:slideViewPr>
    <p:cSldViewPr>
      <p:cViewPr varScale="1">
        <p:scale>
          <a:sx n="83" d="100"/>
          <a:sy n="83" d="100"/>
        </p:scale>
        <p:origin x="-216" y="-84"/>
      </p:cViewPr>
      <p:guideLst>
        <p:guide orient="horz" pos="-4"/>
        <p:guide pos="161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3025" cy="73733025"/>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slide" Target="slides/slide60.xml"/><Relationship Id="rId76" Type="http://schemas.openxmlformats.org/officeDocument/2006/relationships/slide" Target="slides/slide68.xml"/><Relationship Id="rId84" Type="http://schemas.openxmlformats.org/officeDocument/2006/relationships/slide" Target="slides/slide76.xml"/><Relationship Id="rId89"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63.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87"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3.xml"/><Relationship Id="rId82" Type="http://schemas.openxmlformats.org/officeDocument/2006/relationships/slide" Target="slides/slide74.xml"/><Relationship Id="rId90" Type="http://schemas.openxmlformats.org/officeDocument/2006/relationships/tableStyles" Target="tableStyles.xml"/><Relationship Id="rId19" Type="http://schemas.openxmlformats.org/officeDocument/2006/relationships/slide" Target="slides/slide1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316FA8-1130-410F-B1F2-E34A1B9A66CC}" type="doc">
      <dgm:prSet loTypeId="urn:microsoft.com/office/officeart/2005/8/layout/chevron2" loCatId="list" qsTypeId="urn:microsoft.com/office/officeart/2005/8/quickstyle/simple1" qsCatId="simple" csTypeId="urn:microsoft.com/office/officeart/2005/8/colors/colorful4" csCatId="colorful" phldr="1"/>
      <dgm:spPr/>
      <dgm:t>
        <a:bodyPr/>
        <a:lstStyle/>
        <a:p>
          <a:endParaRPr lang="zh-CN" altLang="en-US"/>
        </a:p>
      </dgm:t>
    </dgm:pt>
    <dgm:pt modelId="{78E5D994-E579-4AE9-9B1D-3C86A8A183CB}">
      <dgm:prSet phldrT="[文本]" custT="1"/>
      <dgm:spPr/>
      <dgm:t>
        <a:bodyPr/>
        <a:lstStyle/>
        <a:p>
          <a:pPr>
            <a:lnSpc>
              <a:spcPct val="100000"/>
            </a:lnSpc>
            <a:spcAft>
              <a:spcPts val="0"/>
            </a:spcAft>
          </a:pPr>
          <a:r>
            <a:rPr lang="en-US" altLang="zh-CN" sz="2000" b="1" dirty="0" smtClean="0">
              <a:latin typeface="+mn-ea"/>
              <a:ea typeface="+mn-ea"/>
            </a:rPr>
            <a:t>1.0</a:t>
          </a:r>
          <a:r>
            <a:rPr lang="zh-CN" altLang="en-US" sz="2000" b="1" dirty="0" smtClean="0">
              <a:latin typeface="+mn-ea"/>
              <a:ea typeface="+mn-ea"/>
            </a:rPr>
            <a:t>版  </a:t>
          </a:r>
          <a:r>
            <a:rPr lang="en-US" altLang="zh-CN" sz="2000" b="1" dirty="0" err="1" smtClean="0">
              <a:latin typeface="+mn-ea"/>
              <a:ea typeface="+mn-ea"/>
            </a:rPr>
            <a:t>ocw</a:t>
          </a:r>
          <a:r>
            <a:rPr lang="en-US" altLang="zh-CN" sz="2000" b="1" dirty="0" smtClean="0">
              <a:latin typeface="+mn-ea"/>
              <a:ea typeface="+mn-ea"/>
            </a:rPr>
            <a:t>/</a:t>
          </a:r>
          <a:r>
            <a:rPr lang="zh-CN" altLang="en-US" sz="2000" b="1" dirty="0" smtClean="0">
              <a:latin typeface="+mn-ea"/>
              <a:ea typeface="+mn-ea"/>
            </a:rPr>
            <a:t>精品课</a:t>
          </a:r>
        </a:p>
      </dgm:t>
    </dgm:pt>
    <dgm:pt modelId="{A70FB738-5FAB-4F9C-AF6E-53B277495B00}" type="parTrans" cxnId="{BDA6E5DE-D69D-499D-B589-998CD606E94D}">
      <dgm:prSet/>
      <dgm:spPr/>
      <dgm:t>
        <a:bodyPr/>
        <a:lstStyle/>
        <a:p>
          <a:endParaRPr lang="zh-CN" altLang="en-US"/>
        </a:p>
      </dgm:t>
    </dgm:pt>
    <dgm:pt modelId="{BDF9015D-BA78-4214-BE0C-7F5FE5507391}" type="sibTrans" cxnId="{BDA6E5DE-D69D-499D-B589-998CD606E94D}">
      <dgm:prSet/>
      <dgm:spPr/>
      <dgm:t>
        <a:bodyPr/>
        <a:lstStyle/>
        <a:p>
          <a:endParaRPr lang="zh-CN" altLang="en-US"/>
        </a:p>
      </dgm:t>
    </dgm:pt>
    <dgm:pt modelId="{304E2746-22F3-435D-849D-57840A1DBACB}">
      <dgm:prSet phldrT="[文本]" custT="1"/>
      <dgm:spPr/>
      <dgm:t>
        <a:bodyPr/>
        <a:lstStyle/>
        <a:p>
          <a:r>
            <a:rPr lang="zh-CN" altLang="en-US" sz="2400" dirty="0" smtClean="0"/>
            <a:t>课程实录：教学录像、讲义；单向</a:t>
          </a:r>
          <a:endParaRPr lang="zh-CN" altLang="en-US" sz="2400" dirty="0"/>
        </a:p>
      </dgm:t>
    </dgm:pt>
    <dgm:pt modelId="{3F0C2843-8F14-4682-A7A7-73C8A4B3BA6D}" type="parTrans" cxnId="{154D96B3-50BF-469F-9F43-A23F25D33D61}">
      <dgm:prSet/>
      <dgm:spPr/>
      <dgm:t>
        <a:bodyPr/>
        <a:lstStyle/>
        <a:p>
          <a:endParaRPr lang="zh-CN" altLang="en-US"/>
        </a:p>
      </dgm:t>
    </dgm:pt>
    <dgm:pt modelId="{A63FE58B-D3E4-4A91-BD99-FD884C3AE694}" type="sibTrans" cxnId="{154D96B3-50BF-469F-9F43-A23F25D33D61}">
      <dgm:prSet/>
      <dgm:spPr/>
      <dgm:t>
        <a:bodyPr/>
        <a:lstStyle/>
        <a:p>
          <a:endParaRPr lang="zh-CN" altLang="en-US"/>
        </a:p>
      </dgm:t>
    </dgm:pt>
    <dgm:pt modelId="{DA0ECB08-BCE8-454C-9BD7-7AB6BBB57352}">
      <dgm:prSet phldrT="[文本]" custT="1"/>
      <dgm:spPr/>
      <dgm:t>
        <a:bodyPr/>
        <a:lstStyle/>
        <a:p>
          <a:pPr>
            <a:lnSpc>
              <a:spcPct val="100000"/>
            </a:lnSpc>
            <a:spcAft>
              <a:spcPts val="0"/>
            </a:spcAft>
          </a:pPr>
          <a:r>
            <a:rPr lang="en-US" altLang="zh-CN" sz="2000" b="1" dirty="0" smtClean="0">
              <a:latin typeface="+mn-ea"/>
              <a:ea typeface="+mn-ea"/>
            </a:rPr>
            <a:t>1.5</a:t>
          </a:r>
          <a:r>
            <a:rPr lang="zh-CN" altLang="en-US" sz="2000" b="1" dirty="0" smtClean="0">
              <a:latin typeface="+mn-ea"/>
              <a:ea typeface="+mn-ea"/>
            </a:rPr>
            <a:t>版        共享课</a:t>
          </a:r>
          <a:endParaRPr lang="zh-CN" altLang="en-US" sz="2000" b="1" dirty="0">
            <a:latin typeface="+mn-ea"/>
            <a:ea typeface="+mn-ea"/>
          </a:endParaRPr>
        </a:p>
      </dgm:t>
    </dgm:pt>
    <dgm:pt modelId="{4F94723C-7EFE-4F51-9B86-FC3168C4F30E}" type="parTrans" cxnId="{4F095655-5D1E-4663-9A79-D4B37B66A132}">
      <dgm:prSet/>
      <dgm:spPr/>
      <dgm:t>
        <a:bodyPr/>
        <a:lstStyle/>
        <a:p>
          <a:endParaRPr lang="zh-CN" altLang="en-US"/>
        </a:p>
      </dgm:t>
    </dgm:pt>
    <dgm:pt modelId="{51C44D45-D0E4-42C3-B19E-44820D1A9E01}" type="sibTrans" cxnId="{4F095655-5D1E-4663-9A79-D4B37B66A132}">
      <dgm:prSet/>
      <dgm:spPr/>
      <dgm:t>
        <a:bodyPr/>
        <a:lstStyle/>
        <a:p>
          <a:endParaRPr lang="zh-CN" altLang="en-US"/>
        </a:p>
      </dgm:t>
    </dgm:pt>
    <dgm:pt modelId="{C7E86F28-5FDB-423C-80F2-368773A0499B}">
      <dgm:prSet phldrT="[文本]" custT="1"/>
      <dgm:spPr/>
      <dgm:t>
        <a:bodyPr/>
        <a:lstStyle/>
        <a:p>
          <a:r>
            <a:rPr lang="zh-CN" altLang="en-US" sz="2400" dirty="0" smtClean="0"/>
            <a:t>课堂搬家：录像剪切，稍互动</a:t>
          </a:r>
          <a:endParaRPr lang="zh-CN" altLang="en-US" sz="2400" dirty="0"/>
        </a:p>
      </dgm:t>
    </dgm:pt>
    <dgm:pt modelId="{3A0EED8C-D928-44E4-B1F2-05701250A9CD}" type="parTrans" cxnId="{59ED69DD-90AB-4E3A-B118-CE0FDAB3BB3F}">
      <dgm:prSet/>
      <dgm:spPr/>
      <dgm:t>
        <a:bodyPr/>
        <a:lstStyle/>
        <a:p>
          <a:endParaRPr lang="zh-CN" altLang="en-US"/>
        </a:p>
      </dgm:t>
    </dgm:pt>
    <dgm:pt modelId="{736A5F3B-42E3-44B5-B7E6-8D5D7E9D9152}" type="sibTrans" cxnId="{59ED69DD-90AB-4E3A-B118-CE0FDAB3BB3F}">
      <dgm:prSet/>
      <dgm:spPr/>
      <dgm:t>
        <a:bodyPr/>
        <a:lstStyle/>
        <a:p>
          <a:endParaRPr lang="zh-CN" altLang="en-US"/>
        </a:p>
      </dgm:t>
    </dgm:pt>
    <dgm:pt modelId="{095313E6-5C23-492F-AC1A-E967C87215D2}">
      <dgm:prSet phldrT="[文本]" custT="1"/>
      <dgm:spPr/>
      <dgm:t>
        <a:bodyPr/>
        <a:lstStyle/>
        <a:p>
          <a:r>
            <a:rPr lang="en-US" altLang="zh-CN" sz="2000" b="1" dirty="0" smtClean="0">
              <a:latin typeface="+mn-ea"/>
              <a:ea typeface="+mn-ea"/>
            </a:rPr>
            <a:t>2.0</a:t>
          </a:r>
          <a:r>
            <a:rPr lang="zh-CN" altLang="en-US" sz="2000" b="1" dirty="0" smtClean="0">
              <a:latin typeface="+mn-ea"/>
              <a:ea typeface="+mn-ea"/>
            </a:rPr>
            <a:t>版        慕  课     </a:t>
          </a:r>
        </a:p>
      </dgm:t>
    </dgm:pt>
    <dgm:pt modelId="{5259735F-8DE1-4481-A6FF-3386C2ECB52A}" type="parTrans" cxnId="{0ECCD6C3-6DD3-4455-B044-E14583986409}">
      <dgm:prSet/>
      <dgm:spPr/>
      <dgm:t>
        <a:bodyPr/>
        <a:lstStyle/>
        <a:p>
          <a:endParaRPr lang="zh-CN" altLang="en-US"/>
        </a:p>
      </dgm:t>
    </dgm:pt>
    <dgm:pt modelId="{385D4AFE-967B-40A3-829D-37852A4A2C16}" type="sibTrans" cxnId="{0ECCD6C3-6DD3-4455-B044-E14583986409}">
      <dgm:prSet/>
      <dgm:spPr/>
      <dgm:t>
        <a:bodyPr/>
        <a:lstStyle/>
        <a:p>
          <a:endParaRPr lang="zh-CN" altLang="en-US"/>
        </a:p>
      </dgm:t>
    </dgm:pt>
    <dgm:pt modelId="{94C5BC5D-1ECC-4FE4-93BA-2337E939E5C0}">
      <dgm:prSet phldrT="[文本]" custT="1"/>
      <dgm:spPr/>
      <dgm:t>
        <a:bodyPr/>
        <a:lstStyle/>
        <a:p>
          <a:r>
            <a:rPr lang="zh-CN" altLang="en-US" sz="2400" dirty="0" smtClean="0"/>
            <a:t>超越课堂：体系</a:t>
          </a:r>
          <a:r>
            <a:rPr lang="en-US" altLang="zh-CN" sz="2400" dirty="0" smtClean="0"/>
            <a:t>/</a:t>
          </a:r>
          <a:r>
            <a:rPr lang="zh-CN" altLang="en-US" sz="2400" dirty="0" smtClean="0"/>
            <a:t>知识点，互动</a:t>
          </a:r>
        </a:p>
      </dgm:t>
    </dgm:pt>
    <dgm:pt modelId="{BC5E9530-8173-47CF-B905-ACB8AD3E63F1}" type="parTrans" cxnId="{D3A574B5-5545-4753-8E39-B2E9092339AE}">
      <dgm:prSet/>
      <dgm:spPr/>
      <dgm:t>
        <a:bodyPr/>
        <a:lstStyle/>
        <a:p>
          <a:endParaRPr lang="zh-CN" altLang="en-US"/>
        </a:p>
      </dgm:t>
    </dgm:pt>
    <dgm:pt modelId="{46045083-64D1-4B8C-AD4A-87C52E952728}" type="sibTrans" cxnId="{D3A574B5-5545-4753-8E39-B2E9092339AE}">
      <dgm:prSet/>
      <dgm:spPr/>
      <dgm:t>
        <a:bodyPr/>
        <a:lstStyle/>
        <a:p>
          <a:endParaRPr lang="zh-CN" altLang="en-US"/>
        </a:p>
      </dgm:t>
    </dgm:pt>
    <dgm:pt modelId="{8EC25B83-B239-4C40-8CFD-0453F8561D61}" type="pres">
      <dgm:prSet presAssocID="{C2316FA8-1130-410F-B1F2-E34A1B9A66CC}" presName="linearFlow" presStyleCnt="0">
        <dgm:presLayoutVars>
          <dgm:dir/>
          <dgm:animLvl val="lvl"/>
          <dgm:resizeHandles val="exact"/>
        </dgm:presLayoutVars>
      </dgm:prSet>
      <dgm:spPr/>
      <dgm:t>
        <a:bodyPr/>
        <a:lstStyle/>
        <a:p>
          <a:endParaRPr lang="zh-CN" altLang="en-US"/>
        </a:p>
      </dgm:t>
    </dgm:pt>
    <dgm:pt modelId="{94E195B3-0CE8-4DDE-A845-EA0BD16B7D3D}" type="pres">
      <dgm:prSet presAssocID="{78E5D994-E579-4AE9-9B1D-3C86A8A183CB}" presName="composite" presStyleCnt="0"/>
      <dgm:spPr/>
    </dgm:pt>
    <dgm:pt modelId="{08ADC1F9-0883-4A7E-92FF-AA1806A75BE5}" type="pres">
      <dgm:prSet presAssocID="{78E5D994-E579-4AE9-9B1D-3C86A8A183CB}" presName="parentText" presStyleLbl="alignNode1" presStyleIdx="0" presStyleCnt="3" custScaleX="299486" custLinFactNeighborY="-5404">
        <dgm:presLayoutVars>
          <dgm:chMax val="1"/>
          <dgm:bulletEnabled val="1"/>
        </dgm:presLayoutVars>
      </dgm:prSet>
      <dgm:spPr/>
      <dgm:t>
        <a:bodyPr/>
        <a:lstStyle/>
        <a:p>
          <a:endParaRPr lang="zh-CN" altLang="en-US"/>
        </a:p>
      </dgm:t>
    </dgm:pt>
    <dgm:pt modelId="{B383251E-7D58-4625-9C5F-D15948953723}" type="pres">
      <dgm:prSet presAssocID="{78E5D994-E579-4AE9-9B1D-3C86A8A183CB}" presName="descendantText" presStyleLbl="alignAcc1" presStyleIdx="0" presStyleCnt="3" custScaleX="80489" custLinFactNeighborX="3527">
        <dgm:presLayoutVars>
          <dgm:bulletEnabled val="1"/>
        </dgm:presLayoutVars>
      </dgm:prSet>
      <dgm:spPr/>
      <dgm:t>
        <a:bodyPr/>
        <a:lstStyle/>
        <a:p>
          <a:endParaRPr lang="zh-CN" altLang="en-US"/>
        </a:p>
      </dgm:t>
    </dgm:pt>
    <dgm:pt modelId="{095ADC84-5EE5-48B4-9DF1-CA1F94656F1F}" type="pres">
      <dgm:prSet presAssocID="{BDF9015D-BA78-4214-BE0C-7F5FE5507391}" presName="sp" presStyleCnt="0"/>
      <dgm:spPr/>
    </dgm:pt>
    <dgm:pt modelId="{2E13A0C4-9DDD-47F4-8AEA-560E0031611C}" type="pres">
      <dgm:prSet presAssocID="{DA0ECB08-BCE8-454C-9BD7-7AB6BBB57352}" presName="composite" presStyleCnt="0"/>
      <dgm:spPr/>
    </dgm:pt>
    <dgm:pt modelId="{5169A809-5421-402B-A5BB-48A0059B362B}" type="pres">
      <dgm:prSet presAssocID="{DA0ECB08-BCE8-454C-9BD7-7AB6BBB57352}" presName="parentText" presStyleLbl="alignNode1" presStyleIdx="1" presStyleCnt="3" custScaleX="302545" custLinFactNeighborX="0" custLinFactNeighborY="7645">
        <dgm:presLayoutVars>
          <dgm:chMax val="1"/>
          <dgm:bulletEnabled val="1"/>
        </dgm:presLayoutVars>
      </dgm:prSet>
      <dgm:spPr/>
      <dgm:t>
        <a:bodyPr/>
        <a:lstStyle/>
        <a:p>
          <a:endParaRPr lang="zh-CN" altLang="en-US"/>
        </a:p>
      </dgm:t>
    </dgm:pt>
    <dgm:pt modelId="{A1AE375A-1C8E-4CC2-BB30-8556D5CDC77A}" type="pres">
      <dgm:prSet presAssocID="{DA0ECB08-BCE8-454C-9BD7-7AB6BBB57352}" presName="descendantText" presStyleLbl="alignAcc1" presStyleIdx="1" presStyleCnt="3" custScaleX="75696" custLinFactNeighborX="1478" custLinFactNeighborY="-1200">
        <dgm:presLayoutVars>
          <dgm:bulletEnabled val="1"/>
        </dgm:presLayoutVars>
      </dgm:prSet>
      <dgm:spPr/>
      <dgm:t>
        <a:bodyPr/>
        <a:lstStyle/>
        <a:p>
          <a:endParaRPr lang="zh-CN" altLang="en-US"/>
        </a:p>
      </dgm:t>
    </dgm:pt>
    <dgm:pt modelId="{DC00D1EF-3996-43EE-9717-F3BAF8718617}" type="pres">
      <dgm:prSet presAssocID="{51C44D45-D0E4-42C3-B19E-44820D1A9E01}" presName="sp" presStyleCnt="0"/>
      <dgm:spPr/>
    </dgm:pt>
    <dgm:pt modelId="{B071EF90-3EE1-4302-8489-573C5F3C6F97}" type="pres">
      <dgm:prSet presAssocID="{095313E6-5C23-492F-AC1A-E967C87215D2}" presName="composite" presStyleCnt="0"/>
      <dgm:spPr/>
    </dgm:pt>
    <dgm:pt modelId="{B82187CC-7305-4CFD-8AC4-0EB50AE1480D}" type="pres">
      <dgm:prSet presAssocID="{095313E6-5C23-492F-AC1A-E967C87215D2}" presName="parentText" presStyleLbl="alignNode1" presStyleIdx="2" presStyleCnt="3" custScaleX="302613" custLinFactNeighborX="0" custLinFactNeighborY="6193">
        <dgm:presLayoutVars>
          <dgm:chMax val="1"/>
          <dgm:bulletEnabled val="1"/>
        </dgm:presLayoutVars>
      </dgm:prSet>
      <dgm:spPr/>
      <dgm:t>
        <a:bodyPr/>
        <a:lstStyle/>
        <a:p>
          <a:endParaRPr lang="zh-CN" altLang="en-US"/>
        </a:p>
      </dgm:t>
    </dgm:pt>
    <dgm:pt modelId="{7800F414-65A3-4EFE-815A-044990CA7439}" type="pres">
      <dgm:prSet presAssocID="{095313E6-5C23-492F-AC1A-E967C87215D2}" presName="descendantText" presStyleLbl="alignAcc1" presStyleIdx="2" presStyleCnt="3" custScaleX="76687" custLinFactNeighborX="1543">
        <dgm:presLayoutVars>
          <dgm:bulletEnabled val="1"/>
        </dgm:presLayoutVars>
      </dgm:prSet>
      <dgm:spPr/>
      <dgm:t>
        <a:bodyPr/>
        <a:lstStyle/>
        <a:p>
          <a:endParaRPr lang="zh-CN" altLang="en-US"/>
        </a:p>
      </dgm:t>
    </dgm:pt>
  </dgm:ptLst>
  <dgm:cxnLst>
    <dgm:cxn modelId="{E08534EC-1DBF-4D38-91AC-2EAA5B0FEAC5}" type="presOf" srcId="{304E2746-22F3-435D-849D-57840A1DBACB}" destId="{B383251E-7D58-4625-9C5F-D15948953723}" srcOrd="0" destOrd="0" presId="urn:microsoft.com/office/officeart/2005/8/layout/chevron2"/>
    <dgm:cxn modelId="{154D96B3-50BF-469F-9F43-A23F25D33D61}" srcId="{78E5D994-E579-4AE9-9B1D-3C86A8A183CB}" destId="{304E2746-22F3-435D-849D-57840A1DBACB}" srcOrd="0" destOrd="0" parTransId="{3F0C2843-8F14-4682-A7A7-73C8A4B3BA6D}" sibTransId="{A63FE58B-D3E4-4A91-BD99-FD884C3AE694}"/>
    <dgm:cxn modelId="{4F095655-5D1E-4663-9A79-D4B37B66A132}" srcId="{C2316FA8-1130-410F-B1F2-E34A1B9A66CC}" destId="{DA0ECB08-BCE8-454C-9BD7-7AB6BBB57352}" srcOrd="1" destOrd="0" parTransId="{4F94723C-7EFE-4F51-9B86-FC3168C4F30E}" sibTransId="{51C44D45-D0E4-42C3-B19E-44820D1A9E01}"/>
    <dgm:cxn modelId="{D3A574B5-5545-4753-8E39-B2E9092339AE}" srcId="{095313E6-5C23-492F-AC1A-E967C87215D2}" destId="{94C5BC5D-1ECC-4FE4-93BA-2337E939E5C0}" srcOrd="0" destOrd="0" parTransId="{BC5E9530-8173-47CF-B905-ACB8AD3E63F1}" sibTransId="{46045083-64D1-4B8C-AD4A-87C52E952728}"/>
    <dgm:cxn modelId="{BDA6E5DE-D69D-499D-B589-998CD606E94D}" srcId="{C2316FA8-1130-410F-B1F2-E34A1B9A66CC}" destId="{78E5D994-E579-4AE9-9B1D-3C86A8A183CB}" srcOrd="0" destOrd="0" parTransId="{A70FB738-5FAB-4F9C-AF6E-53B277495B00}" sibTransId="{BDF9015D-BA78-4214-BE0C-7F5FE5507391}"/>
    <dgm:cxn modelId="{59ED69DD-90AB-4E3A-B118-CE0FDAB3BB3F}" srcId="{DA0ECB08-BCE8-454C-9BD7-7AB6BBB57352}" destId="{C7E86F28-5FDB-423C-80F2-368773A0499B}" srcOrd="0" destOrd="0" parTransId="{3A0EED8C-D928-44E4-B1F2-05701250A9CD}" sibTransId="{736A5F3B-42E3-44B5-B7E6-8D5D7E9D9152}"/>
    <dgm:cxn modelId="{2705E8AE-2AAF-42C9-B09B-65EDAA4DA499}" type="presOf" srcId="{C7E86F28-5FDB-423C-80F2-368773A0499B}" destId="{A1AE375A-1C8E-4CC2-BB30-8556D5CDC77A}" srcOrd="0" destOrd="0" presId="urn:microsoft.com/office/officeart/2005/8/layout/chevron2"/>
    <dgm:cxn modelId="{9B646B24-2B38-468F-8EB2-8D1FCC0F1CD4}" type="presOf" srcId="{78E5D994-E579-4AE9-9B1D-3C86A8A183CB}" destId="{08ADC1F9-0883-4A7E-92FF-AA1806A75BE5}" srcOrd="0" destOrd="0" presId="urn:microsoft.com/office/officeart/2005/8/layout/chevron2"/>
    <dgm:cxn modelId="{0ECCD6C3-6DD3-4455-B044-E14583986409}" srcId="{C2316FA8-1130-410F-B1F2-E34A1B9A66CC}" destId="{095313E6-5C23-492F-AC1A-E967C87215D2}" srcOrd="2" destOrd="0" parTransId="{5259735F-8DE1-4481-A6FF-3386C2ECB52A}" sibTransId="{385D4AFE-967B-40A3-829D-37852A4A2C16}"/>
    <dgm:cxn modelId="{A849CF2C-8FD0-4B6F-91CE-152623E519A7}" type="presOf" srcId="{94C5BC5D-1ECC-4FE4-93BA-2337E939E5C0}" destId="{7800F414-65A3-4EFE-815A-044990CA7439}" srcOrd="0" destOrd="0" presId="urn:microsoft.com/office/officeart/2005/8/layout/chevron2"/>
    <dgm:cxn modelId="{F8DE5C14-57E1-4E61-BD62-2C0188D4DE35}" type="presOf" srcId="{095313E6-5C23-492F-AC1A-E967C87215D2}" destId="{B82187CC-7305-4CFD-8AC4-0EB50AE1480D}" srcOrd="0" destOrd="0" presId="urn:microsoft.com/office/officeart/2005/8/layout/chevron2"/>
    <dgm:cxn modelId="{3364521B-9B7D-4BFE-8394-97BA3421CFF4}" type="presOf" srcId="{DA0ECB08-BCE8-454C-9BD7-7AB6BBB57352}" destId="{5169A809-5421-402B-A5BB-48A0059B362B}" srcOrd="0" destOrd="0" presId="urn:microsoft.com/office/officeart/2005/8/layout/chevron2"/>
    <dgm:cxn modelId="{9CB7F5BE-A11E-4E78-B161-B437D0B814E5}" type="presOf" srcId="{C2316FA8-1130-410F-B1F2-E34A1B9A66CC}" destId="{8EC25B83-B239-4C40-8CFD-0453F8561D61}" srcOrd="0" destOrd="0" presId="urn:microsoft.com/office/officeart/2005/8/layout/chevron2"/>
    <dgm:cxn modelId="{1B61A98D-FFA1-42B1-99DC-47D83F0653A9}" type="presParOf" srcId="{8EC25B83-B239-4C40-8CFD-0453F8561D61}" destId="{94E195B3-0CE8-4DDE-A845-EA0BD16B7D3D}" srcOrd="0" destOrd="0" presId="urn:microsoft.com/office/officeart/2005/8/layout/chevron2"/>
    <dgm:cxn modelId="{A96E9BE2-56AB-4328-95DA-D3F2BD3667AA}" type="presParOf" srcId="{94E195B3-0CE8-4DDE-A845-EA0BD16B7D3D}" destId="{08ADC1F9-0883-4A7E-92FF-AA1806A75BE5}" srcOrd="0" destOrd="0" presId="urn:microsoft.com/office/officeart/2005/8/layout/chevron2"/>
    <dgm:cxn modelId="{E1E2F664-74AC-49BB-8C0C-2F1C9731DD9F}" type="presParOf" srcId="{94E195B3-0CE8-4DDE-A845-EA0BD16B7D3D}" destId="{B383251E-7D58-4625-9C5F-D15948953723}" srcOrd="1" destOrd="0" presId="urn:microsoft.com/office/officeart/2005/8/layout/chevron2"/>
    <dgm:cxn modelId="{ADE634C7-C89F-47FE-BEBF-4FD62B491BD2}" type="presParOf" srcId="{8EC25B83-B239-4C40-8CFD-0453F8561D61}" destId="{095ADC84-5EE5-48B4-9DF1-CA1F94656F1F}" srcOrd="1" destOrd="0" presId="urn:microsoft.com/office/officeart/2005/8/layout/chevron2"/>
    <dgm:cxn modelId="{48AA8B83-F6A8-4337-A0FD-78E40A357518}" type="presParOf" srcId="{8EC25B83-B239-4C40-8CFD-0453F8561D61}" destId="{2E13A0C4-9DDD-47F4-8AEA-560E0031611C}" srcOrd="2" destOrd="0" presId="urn:microsoft.com/office/officeart/2005/8/layout/chevron2"/>
    <dgm:cxn modelId="{5BDEE15E-15C2-4C2D-B766-1BC0243AEFFB}" type="presParOf" srcId="{2E13A0C4-9DDD-47F4-8AEA-560E0031611C}" destId="{5169A809-5421-402B-A5BB-48A0059B362B}" srcOrd="0" destOrd="0" presId="urn:microsoft.com/office/officeart/2005/8/layout/chevron2"/>
    <dgm:cxn modelId="{BE1A857A-6947-41D9-A34B-AB6198B0F36F}" type="presParOf" srcId="{2E13A0C4-9DDD-47F4-8AEA-560E0031611C}" destId="{A1AE375A-1C8E-4CC2-BB30-8556D5CDC77A}" srcOrd="1" destOrd="0" presId="urn:microsoft.com/office/officeart/2005/8/layout/chevron2"/>
    <dgm:cxn modelId="{35604A98-25F2-4D3E-A122-F56C4A33CD10}" type="presParOf" srcId="{8EC25B83-B239-4C40-8CFD-0453F8561D61}" destId="{DC00D1EF-3996-43EE-9717-F3BAF8718617}" srcOrd="3" destOrd="0" presId="urn:microsoft.com/office/officeart/2005/8/layout/chevron2"/>
    <dgm:cxn modelId="{CE4CFBC6-F1EE-4B83-A614-1D3CE95D7EC7}" type="presParOf" srcId="{8EC25B83-B239-4C40-8CFD-0453F8561D61}" destId="{B071EF90-3EE1-4302-8489-573C5F3C6F97}" srcOrd="4" destOrd="0" presId="urn:microsoft.com/office/officeart/2005/8/layout/chevron2"/>
    <dgm:cxn modelId="{818C0AF6-9867-486D-ABA4-187CB6958322}" type="presParOf" srcId="{B071EF90-3EE1-4302-8489-573C5F3C6F97}" destId="{B82187CC-7305-4CFD-8AC4-0EB50AE1480D}" srcOrd="0" destOrd="0" presId="urn:microsoft.com/office/officeart/2005/8/layout/chevron2"/>
    <dgm:cxn modelId="{7FE83044-25E8-414A-9CAF-587D7E0A14AA}" type="presParOf" srcId="{B071EF90-3EE1-4302-8489-573C5F3C6F97}" destId="{7800F414-65A3-4EFE-815A-044990CA7439}" srcOrd="1" destOrd="0" presId="urn:microsoft.com/office/officeart/2005/8/layout/chevron2"/>
  </dgm:cxnLst>
  <dgm:bg/>
  <dgm:whole/>
</dgm:dataModel>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9218" name="页眉占位符 1"/>
          <p:cNvSpPr>
            <a:spLocks noGrp="1" noChangeArrowheads="1"/>
          </p:cNvSpPr>
          <p:nvPr>
            <p:ph type="hdr" sz="quarter" idx="4294967295"/>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zh-CN"/>
          </a:p>
        </p:txBody>
      </p:sp>
      <p:sp>
        <p:nvSpPr>
          <p:cNvPr id="9219" name="日期占位符 2"/>
          <p:cNvSpPr>
            <a:spLocks noGrp="1" noChangeArrowheads="1"/>
          </p:cNvSpPr>
          <p:nvPr>
            <p:ph type="dt" idx="1"/>
          </p:nvPr>
        </p:nvSpPr>
        <p:spPr bwMode="auto">
          <a:xfrm>
            <a:off x="3884613"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a:lvl1pPr>
          </a:lstStyle>
          <a:p>
            <a:pPr>
              <a:defRPr/>
            </a:pPr>
            <a:fld id="{345471CE-BE5A-4F29-AB01-1847AA739550}" type="datetime1">
              <a:rPr lang="zh-CN" altLang="en-US"/>
              <a:pPr>
                <a:defRPr/>
              </a:pPr>
              <a:t>2014/4/4</a:t>
            </a:fld>
            <a:endParaRPr lang="zh-CN" altLang="en-US" sz="1200"/>
          </a:p>
        </p:txBody>
      </p:sp>
      <p:sp>
        <p:nvSpPr>
          <p:cNvPr id="136196" name="幻灯片图像占位符 3"/>
          <p:cNvSpPr>
            <a:spLocks noGrp="1" noRot="1" noChangeAspect="1" noChangeArrowheads="1"/>
          </p:cNvSpPr>
          <p:nvPr>
            <p:ph type="sldImg" idx="2"/>
          </p:nvPr>
        </p:nvSpPr>
        <p:spPr bwMode="auto">
          <a:xfrm>
            <a:off x="381000" y="685800"/>
            <a:ext cx="6096000" cy="3429000"/>
          </a:xfrm>
          <a:prstGeom prst="rect">
            <a:avLst/>
          </a:prstGeom>
          <a:noFill/>
          <a:ln w="9525">
            <a:noFill/>
            <a:miter lim="800000"/>
            <a:headEnd/>
            <a:tailEnd/>
          </a:ln>
        </p:spPr>
      </p:sp>
      <p:sp>
        <p:nvSpPr>
          <p:cNvPr id="9221" name="备注占位符 4"/>
          <p:cNvSpPr>
            <a:spLocks noGrp="1" noRot="1" noChangeAspect="1" noChangeArrowheads="1"/>
          </p:cNvSpPr>
          <p:nvPr/>
        </p:nvSpPr>
        <p:spPr bwMode="auto">
          <a:xfrm>
            <a:off x="685800" y="4343400"/>
            <a:ext cx="5486400" cy="4114800"/>
          </a:xfrm>
          <a:prstGeom prst="rect">
            <a:avLst/>
          </a:prstGeom>
          <a:noFill/>
          <a:ln w="9525">
            <a:noFill/>
            <a:miter lim="800000"/>
            <a:headEnd/>
            <a:tailEnd/>
          </a:ln>
        </p:spPr>
        <p:txBody>
          <a:bodyPr anchor="ctr"/>
          <a:lstStyle/>
          <a:p>
            <a:pPr defTabSz="0" eaLnBrk="0" hangingPunct="0">
              <a:spcBef>
                <a:spcPct val="30000"/>
              </a:spcBef>
              <a:buFontTx/>
              <a:buNone/>
              <a:defRPr/>
            </a:pPr>
            <a:r>
              <a:rPr lang="zh-CN" sz="1200"/>
              <a:t>单击此处编辑母版文本样式</a:t>
            </a:r>
          </a:p>
          <a:p>
            <a:pPr defTabSz="0" eaLnBrk="0" hangingPunct="0">
              <a:spcBef>
                <a:spcPct val="30000"/>
              </a:spcBef>
              <a:buFontTx/>
              <a:buNone/>
              <a:defRPr/>
            </a:pPr>
            <a:r>
              <a:rPr lang="zh-CN" sz="1200"/>
              <a:t>第二级</a:t>
            </a:r>
          </a:p>
          <a:p>
            <a:pPr defTabSz="0" eaLnBrk="0" hangingPunct="0">
              <a:spcBef>
                <a:spcPct val="30000"/>
              </a:spcBef>
              <a:buFontTx/>
              <a:buNone/>
              <a:defRPr/>
            </a:pPr>
            <a:r>
              <a:rPr lang="zh-CN" sz="1200"/>
              <a:t>第三级</a:t>
            </a:r>
          </a:p>
          <a:p>
            <a:pPr defTabSz="0" eaLnBrk="0" hangingPunct="0">
              <a:spcBef>
                <a:spcPct val="30000"/>
              </a:spcBef>
              <a:buFontTx/>
              <a:buNone/>
              <a:defRPr/>
            </a:pPr>
            <a:r>
              <a:rPr lang="zh-CN" sz="1200"/>
              <a:t>第四级</a:t>
            </a:r>
          </a:p>
          <a:p>
            <a:pPr defTabSz="0" eaLnBrk="0" hangingPunct="0">
              <a:spcBef>
                <a:spcPct val="30000"/>
              </a:spcBef>
              <a:buFontTx/>
              <a:buNone/>
              <a:defRPr/>
            </a:pPr>
            <a:r>
              <a:rPr lang="zh-CN" sz="1200"/>
              <a:t>第五级</a:t>
            </a:r>
          </a:p>
        </p:txBody>
      </p:sp>
      <p:sp>
        <p:nvSpPr>
          <p:cNvPr id="9222" name="页脚占位符 5"/>
          <p:cNvSpPr>
            <a:spLocks noGrp="1" noChangeArrowheads="1"/>
          </p:cNvSpPr>
          <p:nvPr>
            <p:ph type="ftr" sz="quarter" idx="4"/>
          </p:nvPr>
        </p:nvSpPr>
        <p:spPr bwMode="auto">
          <a:xfrm>
            <a:off x="0"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pPr>
              <a:defRPr/>
            </a:pPr>
            <a:endParaRPr lang="zh-CN" altLang="zh-CN"/>
          </a:p>
        </p:txBody>
      </p:sp>
      <p:sp>
        <p:nvSpPr>
          <p:cNvPr id="9223"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a:lvl1pPr>
          </a:lstStyle>
          <a:p>
            <a:pPr>
              <a:defRPr/>
            </a:pPr>
            <a:fld id="{8245AF83-5DD9-47AD-8D75-9A4121BAC20A}" type="slidenum">
              <a:rPr lang="zh-CN" altLang="en-US"/>
              <a:pPr>
                <a:defRPr/>
              </a:pPr>
              <a:t>‹#›</a:t>
            </a:fld>
            <a:endParaRPr lang="zh-CN" altLang="en-US" sz="1200"/>
          </a:p>
        </p:txBody>
      </p:sp>
    </p:spTree>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5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76.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normAutofit/>
          </a:bodyPr>
          <a:lstStyle/>
          <a:p>
            <a:pPr marL="0" marR="0" indent="0" algn="l" defTabSz="0" rtl="0" eaLnBrk="0" fontAlgn="base" latinLnBrk="0" hangingPunct="0">
              <a:lnSpc>
                <a:spcPct val="100000"/>
              </a:lnSpc>
              <a:spcBef>
                <a:spcPct val="30000"/>
              </a:spcBef>
              <a:spcAft>
                <a:spcPct val="0"/>
              </a:spcAft>
              <a:buClrTx/>
              <a:buSzTx/>
              <a:buFontTx/>
              <a:buNone/>
              <a:tabLst/>
              <a:defRPr/>
            </a:pPr>
            <a:r>
              <a:rPr lang="zh-CN" altLang="en-US" dirty="0" smtClean="0"/>
              <a:t>不仅有课程的全程教学录像，还包括高校教学活动必需的各种基本资源，并构建了适合在校生及社会学习者进行在线学习和交流的网络学习环境，是体现先进教学观念、教学方法、师生在线互动交流、学生自主学习的课程。</a:t>
            </a:r>
          </a:p>
          <a:p>
            <a:endParaRPr lang="zh-CN" altLang="en-US" dirty="0"/>
          </a:p>
        </p:txBody>
      </p:sp>
      <p:sp>
        <p:nvSpPr>
          <p:cNvPr id="4" name="日期占位符 3"/>
          <p:cNvSpPr>
            <a:spLocks noGrp="1"/>
          </p:cNvSpPr>
          <p:nvPr>
            <p:ph type="dt" idx="10"/>
          </p:nvPr>
        </p:nvSpPr>
        <p:spPr/>
        <p:txBody>
          <a:bodyPr/>
          <a:lstStyle/>
          <a:p>
            <a:pPr>
              <a:defRPr/>
            </a:pPr>
            <a:fld id="{345471CE-BE5A-4F29-AB01-1847AA739550}" type="datetime1">
              <a:rPr lang="zh-CN" altLang="en-US" smtClean="0"/>
              <a:pPr>
                <a:defRPr/>
              </a:pPr>
              <a:t>2014/4/4</a:t>
            </a:fld>
            <a:endParaRPr lang="zh-CN" altLang="en-US" sz="1200"/>
          </a:p>
        </p:txBody>
      </p:sp>
      <p:sp>
        <p:nvSpPr>
          <p:cNvPr id="5" name="灯片编号占位符 4"/>
          <p:cNvSpPr>
            <a:spLocks noGrp="1"/>
          </p:cNvSpPr>
          <p:nvPr>
            <p:ph type="sldNum" sz="quarter" idx="11"/>
          </p:nvPr>
        </p:nvSpPr>
        <p:spPr/>
        <p:txBody>
          <a:bodyPr/>
          <a:lstStyle/>
          <a:p>
            <a:pPr>
              <a:defRPr/>
            </a:pPr>
            <a:fld id="{8245AF83-5DD9-47AD-8D75-9A4121BAC20A}" type="slidenum">
              <a:rPr lang="zh-CN" altLang="en-US" smtClean="0"/>
              <a:pPr>
                <a:defRPr/>
              </a:pPr>
              <a:t>4</a:t>
            </a:fld>
            <a:endParaRPr lang="zh-CN"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headEnd/>
            <a:tailEnd/>
          </a:ln>
        </p:spPr>
      </p:sp>
      <p:sp>
        <p:nvSpPr>
          <p:cNvPr id="87043" name="备注占位符 2"/>
          <p:cNvSpPr>
            <a:spLocks noGrp="1"/>
          </p:cNvSpPr>
          <p:nvPr>
            <p:ph type="body" idx="1"/>
          </p:nvPr>
        </p:nvSpPr>
        <p:spPr bwMode="auto">
          <a:xfrm>
            <a:off x="685800" y="4343400"/>
            <a:ext cx="5486400" cy="4114800"/>
          </a:xfrm>
          <a:prstGeom prst="rect">
            <a:avLst/>
          </a:prstGeom>
          <a:noFill/>
        </p:spPr>
        <p:txBody>
          <a:bodyPr wrap="square" numCol="1" anchor="t" anchorCtr="0" compatLnSpc="1">
            <a:prstTxWarp prst="textNoShape">
              <a:avLst/>
            </a:prstTxWarp>
          </a:bodyPr>
          <a:lstStyle/>
          <a:p>
            <a:endParaRPr lang="zh-CN" altLang="en-US" smtClean="0"/>
          </a:p>
        </p:txBody>
      </p:sp>
      <p:sp>
        <p:nvSpPr>
          <p:cNvPr id="87044"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C36E942C-348A-4533-A3F8-044782F87CF5}" type="slidenum">
              <a:rPr lang="en-US" altLang="zh-CN" sz="1200">
                <a:ea typeface="华文细黑" pitchFamily="2" charset="-122"/>
              </a:rPr>
              <a:pPr algn="r"/>
              <a:t>39</a:t>
            </a:fld>
            <a:endParaRPr lang="en-US" altLang="zh-CN" sz="1200">
              <a:ea typeface="华文细黑"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normAutofit/>
          </a:bodyPr>
          <a:lstStyle/>
          <a:p>
            <a:r>
              <a:rPr lang="zh-CN" altLang="en-US" dirty="0" smtClean="0"/>
              <a:t>和公开课精品课的区别</a:t>
            </a:r>
            <a:endParaRPr lang="zh-CN" altLang="en-US" dirty="0"/>
          </a:p>
        </p:txBody>
      </p:sp>
      <p:sp>
        <p:nvSpPr>
          <p:cNvPr id="4" name="日期占位符 3"/>
          <p:cNvSpPr>
            <a:spLocks noGrp="1"/>
          </p:cNvSpPr>
          <p:nvPr>
            <p:ph type="dt" idx="10"/>
          </p:nvPr>
        </p:nvSpPr>
        <p:spPr/>
        <p:txBody>
          <a:bodyPr/>
          <a:lstStyle/>
          <a:p>
            <a:pPr>
              <a:defRPr/>
            </a:pPr>
            <a:fld id="{345471CE-BE5A-4F29-AB01-1847AA739550}" type="datetime1">
              <a:rPr lang="zh-CN" altLang="en-US" smtClean="0"/>
              <a:pPr>
                <a:defRPr/>
              </a:pPr>
              <a:t>2014/4/4</a:t>
            </a:fld>
            <a:endParaRPr lang="zh-CN" altLang="en-US" sz="1200"/>
          </a:p>
        </p:txBody>
      </p:sp>
      <p:sp>
        <p:nvSpPr>
          <p:cNvPr id="5" name="灯片编号占位符 4"/>
          <p:cNvSpPr>
            <a:spLocks noGrp="1"/>
          </p:cNvSpPr>
          <p:nvPr>
            <p:ph type="sldNum" sz="quarter" idx="11"/>
          </p:nvPr>
        </p:nvSpPr>
        <p:spPr/>
        <p:txBody>
          <a:bodyPr/>
          <a:lstStyle/>
          <a:p>
            <a:pPr>
              <a:defRPr/>
            </a:pPr>
            <a:fld id="{8245AF83-5DD9-47AD-8D75-9A4121BAC20A}" type="slidenum">
              <a:rPr lang="zh-CN" altLang="en-US" smtClean="0"/>
              <a:pPr>
                <a:defRPr/>
              </a:pPr>
              <a:t>49</a:t>
            </a:fld>
            <a:endParaRPr lang="zh-CN"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p:sp>
      <p:sp>
        <p:nvSpPr>
          <p:cNvPr id="137219" name="Rectangle 3"/>
          <p:cNvSpPr>
            <a:spLocks noGrp="1" noRot="1" noChangeAspect="1" noChangeArrowheads="1"/>
          </p:cNvSpPr>
          <p:nvPr>
            <p:ph type="body" idx="1"/>
          </p:nvPr>
        </p:nvSpPr>
        <p:spPr bwMode="auto">
          <a:xfrm>
            <a:off x="-622300" y="8210550"/>
            <a:ext cx="7045325" cy="8928100"/>
          </a:xfrm>
          <a:prstGeom prst="rect">
            <a:avLst/>
          </a:prstGeom>
          <a:noFill/>
          <a:ln w="1">
            <a:solidFill>
              <a:schemeClr val="tx1"/>
            </a:solidFill>
            <a:miter lim="800000"/>
            <a:headEnd/>
            <a:tailEnd/>
          </a:ln>
        </p:spPr>
        <p:txBody>
          <a:bodyPr/>
          <a:lstStyle/>
          <a:p>
            <a:r>
              <a:rPr lang="zh-CN" altLang="en-US" smtClean="0"/>
              <a:t>基于haodubu高并发的，类似百度、阿里云的服务能力</a:t>
            </a:r>
          </a:p>
        </p:txBody>
      </p:sp>
    </p:spTree>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p:sp>
      <p:sp>
        <p:nvSpPr>
          <p:cNvPr id="138243" name="Rectangle 3"/>
          <p:cNvSpPr>
            <a:spLocks noGrp="1" noRot="1" noChangeAspect="1" noChangeArrowheads="1"/>
          </p:cNvSpPr>
          <p:nvPr>
            <p:ph type="body" idx="1"/>
          </p:nvPr>
        </p:nvSpPr>
        <p:spPr bwMode="auto">
          <a:xfrm>
            <a:off x="-622300" y="8210550"/>
            <a:ext cx="7045325" cy="8928100"/>
          </a:xfrm>
          <a:prstGeom prst="rect">
            <a:avLst/>
          </a:prstGeom>
          <a:noFill/>
          <a:ln w="1">
            <a:solidFill>
              <a:schemeClr val="tx1"/>
            </a:solidFill>
            <a:miter lim="800000"/>
            <a:headEnd/>
            <a:tailEnd/>
          </a:ln>
        </p:spPr>
        <p:txBody>
          <a:bodyPr/>
          <a:lstStyle/>
          <a:p>
            <a:r>
              <a:rPr lang="zh-CN" altLang="en-US" smtClean="0"/>
              <a:t>27:50</a:t>
            </a: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695"/>
            <a:ext cx="5486400" cy="4113916"/>
          </a:xfrm>
          <a:prstGeom prst="rect">
            <a:avLst/>
          </a:prstGeom>
        </p:spPr>
        <p:txBody>
          <a:bodyPr/>
          <a:lstStyle/>
          <a:p>
            <a:r>
              <a:rPr lang="zh-CN" altLang="en-US" dirty="0" smtClean="0"/>
              <a:t>国内高校也积极参与到</a:t>
            </a:r>
            <a:r>
              <a:rPr lang="en-US" altLang="zh-CN" dirty="0" smtClean="0"/>
              <a:t>MOOC</a:t>
            </a:r>
            <a:r>
              <a:rPr lang="zh-CN" altLang="en-US" dirty="0" smtClean="0"/>
              <a:t>建设中，其中</a:t>
            </a:r>
            <a:r>
              <a:rPr lang="en-US" altLang="zh-CN" dirty="0" smtClean="0"/>
              <a:t>…</a:t>
            </a:r>
            <a:r>
              <a:rPr lang="zh-CN" altLang="en-US" dirty="0" smtClean="0"/>
              <a:t>国内高校的具体情况，稍后两位专家会给大家做详细介绍，这里我就不多说了。</a:t>
            </a:r>
            <a:endParaRPr lang="zh-CN" altLang="en-US" dirty="0"/>
          </a:p>
        </p:txBody>
      </p:sp>
      <p:sp>
        <p:nvSpPr>
          <p:cNvPr id="4" name="灯片编号占位符 3"/>
          <p:cNvSpPr>
            <a:spLocks noGrp="1"/>
          </p:cNvSpPr>
          <p:nvPr>
            <p:ph type="sldNum" sz="quarter" idx="10"/>
          </p:nvPr>
        </p:nvSpPr>
        <p:spPr/>
        <p:txBody>
          <a:bodyPr/>
          <a:lstStyle/>
          <a:p>
            <a:fld id="{AC6975F5-0B0F-4178-A046-D89C9ED36AAE}" type="slidenum">
              <a:rPr lang="zh-CN" altLang="en-US" smtClean="0"/>
              <a:pPr/>
              <a:t>9</a:t>
            </a:fld>
            <a:endParaRPr lang="zh-CN" altLang="en-US"/>
          </a:p>
        </p:txBody>
      </p:sp>
    </p:spTree>
    <p:extLst>
      <p:ext uri="{BB962C8B-B14F-4D97-AF65-F5344CB8AC3E}">
        <p14:creationId xmlns:p14="http://schemas.microsoft.com/office/powerpoint/2010/main" xmlns="" val="3317167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normAutofit/>
          </a:bodyPr>
          <a:lstStyle/>
          <a:p>
            <a:endParaRPr lang="zh-CN" altLang="en-US" dirty="0"/>
          </a:p>
        </p:txBody>
      </p:sp>
      <p:sp>
        <p:nvSpPr>
          <p:cNvPr id="4" name="日期占位符 3"/>
          <p:cNvSpPr>
            <a:spLocks noGrp="1"/>
          </p:cNvSpPr>
          <p:nvPr>
            <p:ph type="dt" idx="10"/>
          </p:nvPr>
        </p:nvSpPr>
        <p:spPr/>
        <p:txBody>
          <a:bodyPr/>
          <a:lstStyle/>
          <a:p>
            <a:pPr>
              <a:defRPr/>
            </a:pPr>
            <a:fld id="{345471CE-BE5A-4F29-AB01-1847AA739550}" type="datetime1">
              <a:rPr lang="zh-CN" altLang="en-US" smtClean="0"/>
              <a:pPr>
                <a:defRPr/>
              </a:pPr>
              <a:t>2014/4/4</a:t>
            </a:fld>
            <a:endParaRPr lang="zh-CN" altLang="en-US" sz="1200"/>
          </a:p>
        </p:txBody>
      </p:sp>
      <p:sp>
        <p:nvSpPr>
          <p:cNvPr id="5" name="灯片编号占位符 4"/>
          <p:cNvSpPr>
            <a:spLocks noGrp="1"/>
          </p:cNvSpPr>
          <p:nvPr>
            <p:ph type="sldNum" sz="quarter" idx="11"/>
          </p:nvPr>
        </p:nvSpPr>
        <p:spPr/>
        <p:txBody>
          <a:bodyPr/>
          <a:lstStyle/>
          <a:p>
            <a:pPr>
              <a:defRPr/>
            </a:pPr>
            <a:fld id="{8245AF83-5DD9-47AD-8D75-9A4121BAC20A}" type="slidenum">
              <a:rPr lang="zh-CN" altLang="en-US" smtClean="0"/>
              <a:pPr>
                <a:defRPr/>
              </a:pPr>
              <a:t>10</a:t>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bwMode="auto">
          <a:noFill/>
          <a:ln>
            <a:solidFill>
              <a:srgbClr val="000000"/>
            </a:solidFill>
            <a:miter lim="800000"/>
            <a:headEnd/>
            <a:tailEnd/>
          </a:ln>
        </p:spPr>
      </p:sp>
      <p:sp>
        <p:nvSpPr>
          <p:cNvPr id="71683" name="备注占位符 2"/>
          <p:cNvSpPr>
            <a:spLocks noGrp="1"/>
          </p:cNvSpPr>
          <p:nvPr>
            <p:ph type="body" idx="1"/>
          </p:nvPr>
        </p:nvSpPr>
        <p:spPr bwMode="auto">
          <a:xfrm>
            <a:off x="685800" y="4343400"/>
            <a:ext cx="5486400" cy="4114800"/>
          </a:xfrm>
          <a:prstGeom prst="rect">
            <a:avLst/>
          </a:prstGeom>
          <a:noFill/>
        </p:spPr>
        <p:txBody>
          <a:bodyPr wrap="square" numCol="1" anchor="t" anchorCtr="0" compatLnSpc="1">
            <a:prstTxWarp prst="textNoShape">
              <a:avLst/>
            </a:prstTxWarp>
          </a:bodyPr>
          <a:lstStyle/>
          <a:p>
            <a:endParaRPr lang="zh-CN" altLang="en-US" smtClean="0"/>
          </a:p>
        </p:txBody>
      </p:sp>
      <p:sp>
        <p:nvSpPr>
          <p:cNvPr id="71684"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48C50A51-A398-4B3D-B2A8-FC3503159692}" type="slidenum">
              <a:rPr lang="en-US" altLang="zh-CN" sz="1200">
                <a:ea typeface="华文细黑" pitchFamily="2" charset="-122"/>
              </a:rPr>
              <a:pPr algn="r"/>
              <a:t>29</a:t>
            </a:fld>
            <a:endParaRPr lang="en-US" altLang="zh-CN" sz="1200">
              <a:ea typeface="华文细黑"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幻灯片图像占位符 1"/>
          <p:cNvSpPr>
            <a:spLocks noGrp="1" noRot="1" noChangeAspect="1" noTextEdit="1"/>
          </p:cNvSpPr>
          <p:nvPr>
            <p:ph type="sldImg"/>
          </p:nvPr>
        </p:nvSpPr>
        <p:spPr bwMode="auto">
          <a:noFill/>
          <a:ln>
            <a:solidFill>
              <a:srgbClr val="000000"/>
            </a:solidFill>
            <a:miter lim="800000"/>
            <a:headEnd/>
            <a:tailEnd/>
          </a:ln>
        </p:spPr>
      </p:sp>
      <p:sp>
        <p:nvSpPr>
          <p:cNvPr id="72707" name="备注占位符 2"/>
          <p:cNvSpPr>
            <a:spLocks noGrp="1"/>
          </p:cNvSpPr>
          <p:nvPr>
            <p:ph type="body" idx="1"/>
          </p:nvPr>
        </p:nvSpPr>
        <p:spPr bwMode="auto">
          <a:xfrm>
            <a:off x="685800" y="4343400"/>
            <a:ext cx="5486400" cy="4114800"/>
          </a:xfrm>
          <a:prstGeom prst="rect">
            <a:avLst/>
          </a:prstGeom>
          <a:noFill/>
        </p:spPr>
        <p:txBody>
          <a:bodyPr wrap="square" numCol="1" anchor="t" anchorCtr="0" compatLnSpc="1">
            <a:prstTxWarp prst="textNoShape">
              <a:avLst/>
            </a:prstTxWarp>
          </a:bodyPr>
          <a:lstStyle/>
          <a:p>
            <a:endParaRPr lang="zh-CN" altLang="en-US" smtClean="0"/>
          </a:p>
        </p:txBody>
      </p:sp>
      <p:sp>
        <p:nvSpPr>
          <p:cNvPr id="7270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CDB21759-6348-4B13-98B5-AB7B702B2A73}" type="slidenum">
              <a:rPr lang="en-US" altLang="zh-CN" sz="1200">
                <a:ea typeface="华文细黑" pitchFamily="2" charset="-122"/>
              </a:rPr>
              <a:pPr algn="r"/>
              <a:t>30</a:t>
            </a:fld>
            <a:endParaRPr lang="en-US" altLang="zh-CN" sz="1200">
              <a:ea typeface="华文细黑"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TextEdit="1"/>
          </p:cNvSpPr>
          <p:nvPr>
            <p:ph type="sldImg"/>
          </p:nvPr>
        </p:nvSpPr>
        <p:spPr bwMode="auto">
          <a:noFill/>
          <a:ln>
            <a:solidFill>
              <a:srgbClr val="000000"/>
            </a:solidFill>
            <a:miter lim="800000"/>
            <a:headEnd/>
            <a:tailEnd/>
          </a:ln>
        </p:spPr>
      </p:sp>
      <p:sp>
        <p:nvSpPr>
          <p:cNvPr id="81923" name="备注占位符 2"/>
          <p:cNvSpPr>
            <a:spLocks noGrp="1"/>
          </p:cNvSpPr>
          <p:nvPr>
            <p:ph type="body" idx="1"/>
          </p:nvPr>
        </p:nvSpPr>
        <p:spPr bwMode="auto">
          <a:xfrm>
            <a:off x="685800" y="4343400"/>
            <a:ext cx="5486400" cy="4114800"/>
          </a:xfrm>
          <a:prstGeom prst="rect">
            <a:avLst/>
          </a:prstGeom>
          <a:noFill/>
        </p:spPr>
        <p:txBody>
          <a:bodyPr wrap="square" numCol="1" anchor="t" anchorCtr="0" compatLnSpc="1">
            <a:prstTxWarp prst="textNoShape">
              <a:avLst/>
            </a:prstTxWarp>
          </a:bodyPr>
          <a:lstStyle/>
          <a:p>
            <a:endParaRPr lang="zh-CN" altLang="en-US" smtClean="0"/>
          </a:p>
        </p:txBody>
      </p:sp>
      <p:sp>
        <p:nvSpPr>
          <p:cNvPr id="81924"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8D03BA40-C46B-401B-8B48-B30CFB7ED20D}" type="slidenum">
              <a:rPr lang="en-US" altLang="zh-CN" sz="1200">
                <a:ea typeface="华文细黑" pitchFamily="2" charset="-122"/>
              </a:rPr>
              <a:pPr algn="r"/>
              <a:t>34</a:t>
            </a:fld>
            <a:endParaRPr lang="en-US" altLang="zh-CN" sz="1200">
              <a:ea typeface="华文细黑"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1"/>
          <p:cNvSpPr>
            <a:spLocks noGrp="1" noRot="1" noChangeAspect="1" noTextEdit="1"/>
          </p:cNvSpPr>
          <p:nvPr>
            <p:ph type="sldImg"/>
          </p:nvPr>
        </p:nvSpPr>
        <p:spPr bwMode="auto">
          <a:noFill/>
          <a:ln>
            <a:solidFill>
              <a:srgbClr val="000000"/>
            </a:solidFill>
            <a:miter lim="800000"/>
            <a:headEnd/>
            <a:tailEnd/>
          </a:ln>
        </p:spPr>
      </p:sp>
      <p:sp>
        <p:nvSpPr>
          <p:cNvPr id="82947" name="备注占位符 2"/>
          <p:cNvSpPr>
            <a:spLocks noGrp="1"/>
          </p:cNvSpPr>
          <p:nvPr>
            <p:ph type="body" idx="1"/>
          </p:nvPr>
        </p:nvSpPr>
        <p:spPr bwMode="auto">
          <a:xfrm>
            <a:off x="685800" y="4343400"/>
            <a:ext cx="5486400" cy="4114800"/>
          </a:xfrm>
          <a:prstGeom prst="rect">
            <a:avLst/>
          </a:prstGeom>
          <a:noFill/>
        </p:spPr>
        <p:txBody>
          <a:bodyPr wrap="square" numCol="1" anchor="t" anchorCtr="0" compatLnSpc="1">
            <a:prstTxWarp prst="textNoShape">
              <a:avLst/>
            </a:prstTxWarp>
          </a:bodyPr>
          <a:lstStyle/>
          <a:p>
            <a:endParaRPr lang="zh-CN" altLang="en-US" smtClean="0"/>
          </a:p>
        </p:txBody>
      </p:sp>
      <p:sp>
        <p:nvSpPr>
          <p:cNvPr id="8294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345E1F4A-1A97-4E8A-97AE-1CAC9DB63A2A}" type="slidenum">
              <a:rPr lang="en-US" altLang="zh-CN" sz="1200">
                <a:ea typeface="华文细黑" pitchFamily="2" charset="-122"/>
              </a:rPr>
              <a:pPr algn="r"/>
              <a:t>35</a:t>
            </a:fld>
            <a:endParaRPr lang="en-US" altLang="zh-CN" sz="1200">
              <a:ea typeface="华文细黑"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noFill/>
          <a:ln>
            <a:solidFill>
              <a:srgbClr val="000000"/>
            </a:solidFill>
            <a:miter lim="800000"/>
            <a:headEnd/>
            <a:tailEnd/>
          </a:ln>
        </p:spPr>
      </p:sp>
      <p:sp>
        <p:nvSpPr>
          <p:cNvPr id="83971" name="备注占位符 2"/>
          <p:cNvSpPr>
            <a:spLocks noGrp="1"/>
          </p:cNvSpPr>
          <p:nvPr>
            <p:ph type="body" idx="1"/>
          </p:nvPr>
        </p:nvSpPr>
        <p:spPr bwMode="auto">
          <a:xfrm>
            <a:off x="685800" y="4343400"/>
            <a:ext cx="5486400" cy="4114800"/>
          </a:xfrm>
          <a:prstGeom prst="rect">
            <a:avLst/>
          </a:prstGeom>
          <a:noFill/>
        </p:spPr>
        <p:txBody>
          <a:bodyPr wrap="square" numCol="1" anchor="t" anchorCtr="0" compatLnSpc="1">
            <a:prstTxWarp prst="textNoShape">
              <a:avLst/>
            </a:prstTxWarp>
          </a:bodyPr>
          <a:lstStyle/>
          <a:p>
            <a:endParaRPr lang="zh-CN" altLang="en-US" smtClean="0"/>
          </a:p>
        </p:txBody>
      </p:sp>
      <p:sp>
        <p:nvSpPr>
          <p:cNvPr id="83972"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6F564ADC-1FFE-48D8-8769-EAC621AD5E00}" type="slidenum">
              <a:rPr lang="en-US" altLang="zh-CN" sz="1200">
                <a:ea typeface="华文细黑" pitchFamily="2" charset="-122"/>
              </a:rPr>
              <a:pPr algn="r"/>
              <a:t>36</a:t>
            </a:fld>
            <a:endParaRPr lang="en-US" altLang="zh-CN" sz="1200">
              <a:ea typeface="华文细黑"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TextEdit="1"/>
          </p:cNvSpPr>
          <p:nvPr>
            <p:ph type="sldImg"/>
          </p:nvPr>
        </p:nvSpPr>
        <p:spPr bwMode="auto">
          <a:noFill/>
          <a:ln>
            <a:solidFill>
              <a:srgbClr val="000000"/>
            </a:solidFill>
            <a:miter lim="800000"/>
            <a:headEnd/>
            <a:tailEnd/>
          </a:ln>
        </p:spPr>
      </p:sp>
      <p:sp>
        <p:nvSpPr>
          <p:cNvPr id="84995" name="备注占位符 2"/>
          <p:cNvSpPr>
            <a:spLocks noGrp="1"/>
          </p:cNvSpPr>
          <p:nvPr>
            <p:ph type="body" idx="1"/>
          </p:nvPr>
        </p:nvSpPr>
        <p:spPr bwMode="auto">
          <a:xfrm>
            <a:off x="685800" y="4343400"/>
            <a:ext cx="5486400" cy="4114800"/>
          </a:xfrm>
          <a:prstGeom prst="rect">
            <a:avLst/>
          </a:prstGeom>
          <a:noFill/>
        </p:spPr>
        <p:txBody>
          <a:bodyPr wrap="square" numCol="1" anchor="t" anchorCtr="0" compatLnSpc="1">
            <a:prstTxWarp prst="textNoShape">
              <a:avLst/>
            </a:prstTxWarp>
          </a:bodyPr>
          <a:lstStyle/>
          <a:p>
            <a:endParaRPr lang="zh-CN" altLang="en-US" smtClean="0"/>
          </a:p>
        </p:txBody>
      </p:sp>
      <p:sp>
        <p:nvSpPr>
          <p:cNvPr id="84996"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FD6B1AA4-2142-444E-A6ED-8E8E708040A2}" type="slidenum">
              <a:rPr lang="en-US" altLang="zh-CN" sz="1200">
                <a:ea typeface="华文细黑" pitchFamily="2" charset="-122"/>
              </a:rPr>
              <a:pPr algn="r"/>
              <a:t>37</a:t>
            </a:fld>
            <a:endParaRPr lang="en-US" altLang="zh-CN" sz="1200">
              <a:ea typeface="华文细黑"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132BFAA2-51A0-4E80-A176-352003021FD5}" type="datetime1">
              <a:rPr lang="zh-CN" altLang="en-US"/>
              <a:pPr>
                <a:defRPr/>
              </a:pPr>
              <a:t>2014/4/4</a:t>
            </a:fld>
            <a:endParaRPr lang="zh-CN" altLang="en-US" sz="1800"/>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B83A4DE1-73C8-4DED-831B-F2ED87743AA4}" type="slidenum">
              <a:rPr lang="zh-CN" altLang="en-US"/>
              <a:pPr>
                <a:defRPr/>
              </a:pPr>
              <a:t>‹#›</a:t>
            </a:fld>
            <a:endParaRPr lang="zh-CN" altLang="en-US" sz="180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130DDD84-B855-451E-96D9-2ACE3FD27913}" type="datetime1">
              <a:rPr lang="zh-CN" altLang="en-US"/>
              <a:pPr>
                <a:defRPr/>
              </a:pPr>
              <a:t>2014/4/4</a:t>
            </a:fld>
            <a:endParaRPr lang="zh-CN" altLang="en-US" sz="1800">
              <a:solidFill>
                <a:schemeClr val="tx1"/>
              </a:solidFill>
              <a:sym typeface="Arial" pitchFamily="34" charset="0"/>
            </a:endParaRPr>
          </a:p>
        </p:txBody>
      </p:sp>
      <p:sp>
        <p:nvSpPr>
          <p:cNvPr id="8" name="页脚占位符 7"/>
          <p:cNvSpPr>
            <a:spLocks noGrp="1"/>
          </p:cNvSpPr>
          <p:nvPr>
            <p:ph type="ftr" sz="quarter" idx="11"/>
          </p:nvPr>
        </p:nvSpPr>
        <p:spPr/>
        <p:txBody>
          <a:bodyPr/>
          <a:lstStyle>
            <a:lvl1pPr>
              <a:defRPr/>
            </a:lvl1pPr>
          </a:lstStyle>
          <a:p>
            <a:pPr>
              <a:defRPr/>
            </a:pPr>
            <a:endParaRPr lang="zh-CN" altLang="zh-CN"/>
          </a:p>
        </p:txBody>
      </p:sp>
      <p:sp>
        <p:nvSpPr>
          <p:cNvPr id="9" name="灯片编号占位符 8"/>
          <p:cNvSpPr>
            <a:spLocks noGrp="1"/>
          </p:cNvSpPr>
          <p:nvPr>
            <p:ph type="sldNum" sz="quarter" idx="12"/>
          </p:nvPr>
        </p:nvSpPr>
        <p:spPr/>
        <p:txBody>
          <a:bodyPr/>
          <a:lstStyle>
            <a:lvl1pPr>
              <a:defRPr/>
            </a:lvl1pPr>
          </a:lstStyle>
          <a:p>
            <a:pPr>
              <a:defRPr/>
            </a:pPr>
            <a:fld id="{6E428C19-6A0D-4447-9ED6-413C30248B83}"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3710FAF2-A82B-42CA-83CC-565484F52530}" type="datetime1">
              <a:rPr lang="zh-CN" altLang="en-US"/>
              <a:pPr>
                <a:defRPr/>
              </a:pPr>
              <a:t>2014/4/4</a:t>
            </a:fld>
            <a:endParaRPr lang="zh-CN" altLang="en-US" sz="1800">
              <a:solidFill>
                <a:schemeClr val="tx1"/>
              </a:solidFill>
              <a:sym typeface="Arial" pitchFamily="34" charset="0"/>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pPr>
              <a:defRPr/>
            </a:pPr>
            <a:fld id="{A77E779C-9E7E-4D80-9155-CAB5063AFCE6}"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9C93A5FF-D1E1-4752-91F5-F000F299B7A3}" type="datetime1">
              <a:rPr lang="zh-CN" altLang="en-US"/>
              <a:pPr>
                <a:defRPr/>
              </a:pPr>
              <a:t>2014/4/4</a:t>
            </a:fld>
            <a:endParaRPr lang="zh-CN" altLang="en-US" sz="1800">
              <a:solidFill>
                <a:schemeClr val="tx1"/>
              </a:solidFill>
              <a:sym typeface="Arial" pitchFamily="34" charset="0"/>
            </a:endParaRPr>
          </a:p>
        </p:txBody>
      </p:sp>
      <p:sp>
        <p:nvSpPr>
          <p:cNvPr id="3" name="页脚占位符 2"/>
          <p:cNvSpPr>
            <a:spLocks noGrp="1"/>
          </p:cNvSpPr>
          <p:nvPr>
            <p:ph type="ftr" sz="quarter" idx="11"/>
          </p:nvPr>
        </p:nvSpPr>
        <p:spPr/>
        <p:txBody>
          <a:bodyPr/>
          <a:lstStyle>
            <a:lvl1pPr>
              <a:defRPr/>
            </a:lvl1pPr>
          </a:lstStyle>
          <a:p>
            <a:pPr>
              <a:defRPr/>
            </a:pPr>
            <a:endParaRPr lang="zh-CN" altLang="zh-CN"/>
          </a:p>
        </p:txBody>
      </p:sp>
      <p:sp>
        <p:nvSpPr>
          <p:cNvPr id="4" name="灯片编号占位符 3"/>
          <p:cNvSpPr>
            <a:spLocks noGrp="1"/>
          </p:cNvSpPr>
          <p:nvPr>
            <p:ph type="sldNum" sz="quarter" idx="12"/>
          </p:nvPr>
        </p:nvSpPr>
        <p:spPr/>
        <p:txBody>
          <a:bodyPr/>
          <a:lstStyle>
            <a:lvl1pPr>
              <a:defRPr/>
            </a:lvl1pPr>
          </a:lstStyle>
          <a:p>
            <a:pPr>
              <a:defRPr/>
            </a:pPr>
            <a:fld id="{1BCC94F4-A427-425D-940E-F21B1A198837}"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23A65CF6-DF3B-4905-A0C3-425DC68BE88F}" type="datetime1">
              <a:rPr lang="zh-CN" altLang="en-US"/>
              <a:pPr>
                <a:defRPr/>
              </a:pPr>
              <a:t>2014/4/4</a:t>
            </a:fld>
            <a:endParaRPr lang="zh-CN" altLang="en-US" sz="1800">
              <a:solidFill>
                <a:schemeClr val="tx1"/>
              </a:solidFill>
              <a:sym typeface="Arial" pitchFamily="34" charset="0"/>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64A3E410-8AB4-455C-833E-2D19F9E35FB5}"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88010AAC-682E-40FD-8ED9-8BC4694C83AD}" type="datetime1">
              <a:rPr lang="zh-CN" altLang="en-US"/>
              <a:pPr>
                <a:defRPr/>
              </a:pPr>
              <a:t>2014/4/4</a:t>
            </a:fld>
            <a:endParaRPr lang="zh-CN" altLang="en-US" sz="1800">
              <a:solidFill>
                <a:schemeClr val="tx1"/>
              </a:solidFill>
              <a:sym typeface="Arial" pitchFamily="34" charset="0"/>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6C936897-FF7B-453C-992A-764F65607446}"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9F7AB52-CAD9-4EE3-B345-24B2D39051BE}"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B8E08289-63E3-4581-82BC-46AAE5A99DCF}"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237E2B3-9FA0-477D-AA65-E63F9E2CCF0B}"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DF159286-248D-4A5F-A868-F4637A48D049}"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4D8B50D4-AEA6-4DED-B725-0AE296771440}"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2FBCF7B6-377B-43CB-812F-4B1366FB8850}"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BAC3E52-4510-4A79-97A3-6BD7525B5B63}"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1A8E8839-8C36-47ED-AA3F-86C6E8FEFCA0}"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310AF64C-E1CA-4F60-9866-E75BF5FA7847}"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0D9E58FD-98F6-4BBE-9E77-55019B49EFAA}"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A079EB0-6036-445A-92F8-2BC15C175664}" type="datetime1">
              <a:rPr lang="zh-CN" altLang="en-US"/>
              <a:pPr>
                <a:defRPr/>
              </a:pPr>
              <a:t>2014/4/4</a:t>
            </a:fld>
            <a:endParaRPr lang="zh-CN" altLang="en-US" sz="1800"/>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CBCDBF02-5844-4D3E-B719-AFE94AC80BE6}" type="slidenum">
              <a:rPr lang="zh-CN" altLang="en-US"/>
              <a:pPr>
                <a:defRPr/>
              </a:pPr>
              <a:t>‹#›</a:t>
            </a:fld>
            <a:endParaRPr lang="zh-CN" altLang="en-US" sz="180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45585B07-0AD2-4CAB-8056-8B64EB41D911}" type="datetime1">
              <a:rPr lang="zh-CN" altLang="en-US"/>
              <a:pPr>
                <a:defRPr/>
              </a:pPr>
              <a:t>2014/4/4</a:t>
            </a:fld>
            <a:endParaRPr lang="zh-CN" altLang="en-US" sz="1800">
              <a:solidFill>
                <a:schemeClr val="tx1"/>
              </a:solidFill>
              <a:sym typeface="Arial" pitchFamily="34" charset="0"/>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76591CC9-C19C-4DE6-B1F1-D73BB9EFD5F2}"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C6E6B4EC-DD9D-4473-8278-B6D99AEA6E0A}" type="datetime1">
              <a:rPr lang="zh-CN" altLang="en-US"/>
              <a:pPr>
                <a:defRPr/>
              </a:pPr>
              <a:t>2014/4/4</a:t>
            </a:fld>
            <a:endParaRPr lang="zh-CN" altLang="en-US" sz="1800">
              <a:solidFill>
                <a:schemeClr val="tx1"/>
              </a:solidFill>
              <a:sym typeface="Arial" pitchFamily="34" charset="0"/>
            </a:endParaRPr>
          </a:p>
        </p:txBody>
      </p:sp>
      <p:sp>
        <p:nvSpPr>
          <p:cNvPr id="8" name="页脚占位符 7"/>
          <p:cNvSpPr>
            <a:spLocks noGrp="1"/>
          </p:cNvSpPr>
          <p:nvPr>
            <p:ph type="ftr" sz="quarter" idx="11"/>
          </p:nvPr>
        </p:nvSpPr>
        <p:spPr/>
        <p:txBody>
          <a:bodyPr/>
          <a:lstStyle>
            <a:lvl1pPr>
              <a:defRPr/>
            </a:lvl1pPr>
          </a:lstStyle>
          <a:p>
            <a:pPr>
              <a:defRPr/>
            </a:pPr>
            <a:endParaRPr lang="zh-CN" altLang="zh-CN"/>
          </a:p>
        </p:txBody>
      </p:sp>
      <p:sp>
        <p:nvSpPr>
          <p:cNvPr id="9" name="灯片编号占位符 8"/>
          <p:cNvSpPr>
            <a:spLocks noGrp="1"/>
          </p:cNvSpPr>
          <p:nvPr>
            <p:ph type="sldNum" sz="quarter" idx="12"/>
          </p:nvPr>
        </p:nvSpPr>
        <p:spPr/>
        <p:txBody>
          <a:bodyPr/>
          <a:lstStyle>
            <a:lvl1pPr>
              <a:defRPr/>
            </a:lvl1pPr>
          </a:lstStyle>
          <a:p>
            <a:pPr>
              <a:defRPr/>
            </a:pPr>
            <a:fld id="{A9EFBABD-0BA7-4248-959F-3BD093BEFB4A}"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34F3BCA5-EEF6-4F33-AACD-87FC11385FC4}" type="datetime1">
              <a:rPr lang="zh-CN" altLang="en-US"/>
              <a:pPr>
                <a:defRPr/>
              </a:pPr>
              <a:t>2014/4/4</a:t>
            </a:fld>
            <a:endParaRPr lang="zh-CN" altLang="en-US" sz="1800">
              <a:solidFill>
                <a:schemeClr val="tx1"/>
              </a:solidFill>
              <a:sym typeface="Arial" pitchFamily="34" charset="0"/>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pPr>
              <a:defRPr/>
            </a:pPr>
            <a:fld id="{A191DFB0-B989-44BA-9ADA-C0E774495CE7}"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A3E0A331-E1D1-4A65-8AD4-B68974246296}" type="datetime1">
              <a:rPr lang="zh-CN" altLang="en-US"/>
              <a:pPr>
                <a:defRPr/>
              </a:pPr>
              <a:t>2014/4/4</a:t>
            </a:fld>
            <a:endParaRPr lang="zh-CN" altLang="en-US" sz="1800">
              <a:solidFill>
                <a:schemeClr val="tx1"/>
              </a:solidFill>
              <a:sym typeface="Arial" pitchFamily="34" charset="0"/>
            </a:endParaRPr>
          </a:p>
        </p:txBody>
      </p:sp>
      <p:sp>
        <p:nvSpPr>
          <p:cNvPr id="3" name="页脚占位符 2"/>
          <p:cNvSpPr>
            <a:spLocks noGrp="1"/>
          </p:cNvSpPr>
          <p:nvPr>
            <p:ph type="ftr" sz="quarter" idx="11"/>
          </p:nvPr>
        </p:nvSpPr>
        <p:spPr/>
        <p:txBody>
          <a:bodyPr/>
          <a:lstStyle>
            <a:lvl1pPr>
              <a:defRPr/>
            </a:lvl1pPr>
          </a:lstStyle>
          <a:p>
            <a:pPr>
              <a:defRPr/>
            </a:pPr>
            <a:endParaRPr lang="zh-CN" altLang="zh-CN"/>
          </a:p>
        </p:txBody>
      </p:sp>
      <p:sp>
        <p:nvSpPr>
          <p:cNvPr id="4" name="灯片编号占位符 3"/>
          <p:cNvSpPr>
            <a:spLocks noGrp="1"/>
          </p:cNvSpPr>
          <p:nvPr>
            <p:ph type="sldNum" sz="quarter" idx="12"/>
          </p:nvPr>
        </p:nvSpPr>
        <p:spPr/>
        <p:txBody>
          <a:bodyPr/>
          <a:lstStyle>
            <a:lvl1pPr>
              <a:defRPr/>
            </a:lvl1pPr>
          </a:lstStyle>
          <a:p>
            <a:pPr>
              <a:defRPr/>
            </a:pPr>
            <a:fld id="{963D44BC-EAB2-458F-B4B6-46B624CF4CD3}"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A9DD57FE-1879-4BEE-82CC-C87FCEA09BE5}" type="datetime1">
              <a:rPr lang="zh-CN" altLang="en-US"/>
              <a:pPr>
                <a:defRPr/>
              </a:pPr>
              <a:t>2014/4/4</a:t>
            </a:fld>
            <a:endParaRPr lang="zh-CN" altLang="en-US" sz="1800">
              <a:solidFill>
                <a:schemeClr val="tx1"/>
              </a:solidFill>
              <a:sym typeface="Arial" pitchFamily="34" charset="0"/>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D3AB40B1-A7A5-4756-8F69-4FEB4BD84C63}"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187DDDB2-7E36-49DE-962E-3430BECDBA11}" type="datetime1">
              <a:rPr lang="zh-CN" altLang="en-US"/>
              <a:pPr>
                <a:defRPr/>
              </a:pPr>
              <a:t>2014/4/4</a:t>
            </a:fld>
            <a:endParaRPr lang="zh-CN" altLang="en-US" sz="1800">
              <a:solidFill>
                <a:schemeClr val="tx1"/>
              </a:solidFill>
              <a:sym typeface="Arial" pitchFamily="34" charset="0"/>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976A5C02-2D6D-4374-922B-A8AB11028DE0}"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2105DE4-9C35-4ACE-94C1-4D174A5A0B92}"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6338AF3F-B5F3-48CA-B430-636A20CCA2C8}"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33960F1-7B09-4137-A31F-25553D3A4695}"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03676ED1-A25A-4149-925E-8B846E777F15}"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CF93131F-C795-4D5A-904A-A86A365C4BD2}" type="datetime1">
              <a:rPr lang="zh-CN" altLang="en-US"/>
              <a:pPr>
                <a:defRPr/>
              </a:pPr>
              <a:t>2014/4/4</a:t>
            </a:fld>
            <a:endParaRPr lang="zh-CN" altLang="en-US" sz="1400">
              <a:solidFill>
                <a:srgbClr val="000000"/>
              </a:solidFill>
              <a:sym typeface="Arial" pitchFamily="34" charset="0"/>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6"/>
          <p:cNvSpPr>
            <a:spLocks noGrp="1" noChangeArrowheads="1"/>
          </p:cNvSpPr>
          <p:nvPr>
            <p:ph type="sldNum" sz="quarter" idx="12"/>
          </p:nvPr>
        </p:nvSpPr>
        <p:spPr>
          <a:ln/>
        </p:spPr>
        <p:txBody>
          <a:bodyPr/>
          <a:lstStyle>
            <a:lvl1pPr>
              <a:defRPr/>
            </a:lvl1pPr>
          </a:lstStyle>
          <a:p>
            <a:pPr>
              <a:defRPr/>
            </a:pPr>
            <a:fld id="{CA6EB2E8-CC77-4AA5-94F2-70EF0FA59EAA}" type="slidenum">
              <a:rPr lang="zh-CN" altLang="en-US"/>
              <a:pPr>
                <a:defRPr/>
              </a:pPr>
              <a:t>‹#›</a:t>
            </a:fld>
            <a:endParaRPr lang="zh-CN" altLang="en-US" sz="1400">
              <a:solidFill>
                <a:srgbClr val="000000"/>
              </a:solidFill>
              <a:sym typeface="Arial"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F86D93CC-1DBD-477A-AC30-D23CC4049B51}" type="datetime1">
              <a:rPr lang="zh-CN" altLang="en-US"/>
              <a:pPr>
                <a:defRPr/>
              </a:pPr>
              <a:t>2014/4/4</a:t>
            </a:fld>
            <a:endParaRPr lang="zh-CN" altLang="en-US" sz="1400">
              <a:solidFill>
                <a:srgbClr val="000000"/>
              </a:solidFill>
              <a:sym typeface="Arial" pitchFamily="34" charset="0"/>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6"/>
          <p:cNvSpPr>
            <a:spLocks noGrp="1" noChangeArrowheads="1"/>
          </p:cNvSpPr>
          <p:nvPr>
            <p:ph type="sldNum" sz="quarter" idx="12"/>
          </p:nvPr>
        </p:nvSpPr>
        <p:spPr>
          <a:ln/>
        </p:spPr>
        <p:txBody>
          <a:bodyPr/>
          <a:lstStyle>
            <a:lvl1pPr>
              <a:defRPr/>
            </a:lvl1pPr>
          </a:lstStyle>
          <a:p>
            <a:pPr>
              <a:defRPr/>
            </a:pPr>
            <a:fld id="{193A33A6-4C7A-4AA9-8171-321796F4B6E5}" type="slidenum">
              <a:rPr lang="zh-CN" altLang="en-US"/>
              <a:pPr>
                <a:defRPr/>
              </a:pPr>
              <a:t>‹#›</a:t>
            </a:fld>
            <a:endParaRPr lang="zh-CN" altLang="en-US" sz="1400">
              <a:solidFill>
                <a:srgbClr val="000000"/>
              </a:solidFill>
              <a:sym typeface="Arial"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7E8F915A-8F30-4609-8A27-133300FD06EB}" type="datetime1">
              <a:rPr lang="zh-CN" altLang="en-US"/>
              <a:pPr>
                <a:defRPr/>
              </a:pPr>
              <a:t>2014/4/4</a:t>
            </a:fld>
            <a:endParaRPr lang="zh-CN" altLang="en-US" sz="1800"/>
          </a:p>
        </p:txBody>
      </p:sp>
      <p:sp>
        <p:nvSpPr>
          <p:cNvPr id="3" name="页脚占位符 2"/>
          <p:cNvSpPr>
            <a:spLocks noGrp="1"/>
          </p:cNvSpPr>
          <p:nvPr>
            <p:ph type="ftr" sz="quarter" idx="11"/>
          </p:nvPr>
        </p:nvSpPr>
        <p:spPr/>
        <p:txBody>
          <a:bodyPr/>
          <a:lstStyle>
            <a:lvl1pPr>
              <a:defRPr/>
            </a:lvl1pPr>
          </a:lstStyle>
          <a:p>
            <a:pPr>
              <a:defRPr/>
            </a:pPr>
            <a:endParaRPr lang="zh-CN" altLang="zh-CN"/>
          </a:p>
        </p:txBody>
      </p:sp>
      <p:sp>
        <p:nvSpPr>
          <p:cNvPr id="4" name="灯片编号占位符 3"/>
          <p:cNvSpPr>
            <a:spLocks noGrp="1"/>
          </p:cNvSpPr>
          <p:nvPr>
            <p:ph type="sldNum" sz="quarter" idx="12"/>
          </p:nvPr>
        </p:nvSpPr>
        <p:spPr/>
        <p:txBody>
          <a:bodyPr/>
          <a:lstStyle>
            <a:lvl1pPr>
              <a:defRPr/>
            </a:lvl1pPr>
          </a:lstStyle>
          <a:p>
            <a:pPr>
              <a:defRPr/>
            </a:pPr>
            <a:fld id="{6AEE6415-3DCD-4F8F-8B78-594538043AF3}" type="slidenum">
              <a:rPr lang="zh-CN" altLang="en-US"/>
              <a:pPr>
                <a:defRPr/>
              </a:pPr>
              <a:t>‹#›</a:t>
            </a:fld>
            <a:endParaRPr lang="zh-CN" altLang="en-US" sz="180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217C47E8-80A4-46C2-9B3B-E7F325DDC1DA}" type="datetime1">
              <a:rPr lang="zh-CN" altLang="en-US"/>
              <a:pPr>
                <a:defRPr/>
              </a:pPr>
              <a:t>2014/4/4</a:t>
            </a:fld>
            <a:endParaRPr lang="zh-CN" altLang="en-US" sz="1400">
              <a:solidFill>
                <a:srgbClr val="000000"/>
              </a:solidFill>
              <a:sym typeface="Arial" pitchFamily="34" charset="0"/>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6"/>
          <p:cNvSpPr>
            <a:spLocks noGrp="1" noChangeArrowheads="1"/>
          </p:cNvSpPr>
          <p:nvPr>
            <p:ph type="sldNum" sz="quarter" idx="12"/>
          </p:nvPr>
        </p:nvSpPr>
        <p:spPr>
          <a:ln/>
        </p:spPr>
        <p:txBody>
          <a:bodyPr/>
          <a:lstStyle>
            <a:lvl1pPr>
              <a:defRPr/>
            </a:lvl1pPr>
          </a:lstStyle>
          <a:p>
            <a:pPr>
              <a:defRPr/>
            </a:pPr>
            <a:fld id="{D80CC935-2A2B-435F-98B5-999C89B55F73}" type="slidenum">
              <a:rPr lang="zh-CN" altLang="en-US"/>
              <a:pPr>
                <a:defRPr/>
              </a:pPr>
              <a:t>‹#›</a:t>
            </a:fld>
            <a:endParaRPr lang="zh-CN" altLang="en-US" sz="1400">
              <a:solidFill>
                <a:srgbClr val="000000"/>
              </a:solidFill>
              <a:sym typeface="Arial"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9383D195-4C95-42B4-9511-311B9463A7AD}" type="datetime1">
              <a:rPr lang="zh-CN" altLang="en-US"/>
              <a:pPr>
                <a:defRPr/>
              </a:pPr>
              <a:t>2014/4/4</a:t>
            </a:fld>
            <a:endParaRPr lang="zh-CN" altLang="en-US" sz="1400">
              <a:solidFill>
                <a:srgbClr val="000000"/>
              </a:solidFill>
              <a:sym typeface="Arial" pitchFamily="34" charset="0"/>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6"/>
          <p:cNvSpPr>
            <a:spLocks noGrp="1" noChangeArrowheads="1"/>
          </p:cNvSpPr>
          <p:nvPr>
            <p:ph type="sldNum" sz="quarter" idx="12"/>
          </p:nvPr>
        </p:nvSpPr>
        <p:spPr>
          <a:ln/>
        </p:spPr>
        <p:txBody>
          <a:bodyPr/>
          <a:lstStyle>
            <a:lvl1pPr>
              <a:defRPr/>
            </a:lvl1pPr>
          </a:lstStyle>
          <a:p>
            <a:pPr>
              <a:defRPr/>
            </a:pPr>
            <a:fld id="{2B4EE235-F2A4-4585-A9DF-25CB4AC07728}" type="slidenum">
              <a:rPr lang="zh-CN" altLang="en-US"/>
              <a:pPr>
                <a:defRPr/>
              </a:pPr>
              <a:t>‹#›</a:t>
            </a:fld>
            <a:endParaRPr lang="zh-CN" altLang="en-US" sz="1400">
              <a:solidFill>
                <a:srgbClr val="000000"/>
              </a:solidFill>
              <a:sym typeface="Arial"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6C374635-8D27-4EC5-801E-3D6B9FCCD245}" type="datetime1">
              <a:rPr lang="zh-CN" altLang="en-US"/>
              <a:pPr>
                <a:defRPr/>
              </a:pPr>
              <a:t>2014/4/4</a:t>
            </a:fld>
            <a:endParaRPr lang="zh-CN" altLang="en-US" sz="1400">
              <a:solidFill>
                <a:srgbClr val="000000"/>
              </a:solidFill>
              <a:sym typeface="Arial" pitchFamily="34" charset="0"/>
            </a:endParaRPr>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6"/>
          <p:cNvSpPr>
            <a:spLocks noGrp="1" noChangeArrowheads="1"/>
          </p:cNvSpPr>
          <p:nvPr>
            <p:ph type="sldNum" sz="quarter" idx="12"/>
          </p:nvPr>
        </p:nvSpPr>
        <p:spPr>
          <a:ln/>
        </p:spPr>
        <p:txBody>
          <a:bodyPr/>
          <a:lstStyle>
            <a:lvl1pPr>
              <a:defRPr/>
            </a:lvl1pPr>
          </a:lstStyle>
          <a:p>
            <a:pPr>
              <a:defRPr/>
            </a:pPr>
            <a:fld id="{0D6D3A44-FE6D-4F32-B27F-5870F92A43FE}" type="slidenum">
              <a:rPr lang="zh-CN" altLang="en-US"/>
              <a:pPr>
                <a:defRPr/>
              </a:pPr>
              <a:t>‹#›</a:t>
            </a:fld>
            <a:endParaRPr lang="zh-CN" altLang="en-US" sz="1400">
              <a:solidFill>
                <a:srgbClr val="000000"/>
              </a:solidFill>
              <a:sym typeface="Arial"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B1C654E1-0C21-49B6-A981-AE95EE6778E8}" type="datetime1">
              <a:rPr lang="zh-CN" altLang="en-US"/>
              <a:pPr>
                <a:defRPr/>
              </a:pPr>
              <a:t>2014/4/4</a:t>
            </a:fld>
            <a:endParaRPr lang="zh-CN" altLang="en-US" sz="1400">
              <a:solidFill>
                <a:srgbClr val="000000"/>
              </a:solidFill>
              <a:sym typeface="Arial" pitchFamily="34" charset="0"/>
            </a:endParaRPr>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6"/>
          <p:cNvSpPr>
            <a:spLocks noGrp="1" noChangeArrowheads="1"/>
          </p:cNvSpPr>
          <p:nvPr>
            <p:ph type="sldNum" sz="quarter" idx="12"/>
          </p:nvPr>
        </p:nvSpPr>
        <p:spPr>
          <a:ln/>
        </p:spPr>
        <p:txBody>
          <a:bodyPr/>
          <a:lstStyle>
            <a:lvl1pPr>
              <a:defRPr/>
            </a:lvl1pPr>
          </a:lstStyle>
          <a:p>
            <a:pPr>
              <a:defRPr/>
            </a:pPr>
            <a:fld id="{C727F718-FD0C-4564-888E-EE2D2368BAF6}" type="slidenum">
              <a:rPr lang="zh-CN" altLang="en-US"/>
              <a:pPr>
                <a:defRPr/>
              </a:pPr>
              <a:t>‹#›</a:t>
            </a:fld>
            <a:endParaRPr lang="zh-CN" altLang="en-US" sz="1400">
              <a:solidFill>
                <a:srgbClr val="000000"/>
              </a:solidFill>
              <a:sym typeface="Arial"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2D261121-0B88-4434-9991-32469C17D766}" type="datetime1">
              <a:rPr lang="zh-CN" altLang="en-US"/>
              <a:pPr>
                <a:defRPr/>
              </a:pPr>
              <a:t>2014/4/4</a:t>
            </a:fld>
            <a:endParaRPr lang="zh-CN" altLang="en-US" sz="1400">
              <a:solidFill>
                <a:srgbClr val="000000"/>
              </a:solidFill>
              <a:sym typeface="Arial" pitchFamily="34" charset="0"/>
            </a:endParaRPr>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6"/>
          <p:cNvSpPr>
            <a:spLocks noGrp="1" noChangeArrowheads="1"/>
          </p:cNvSpPr>
          <p:nvPr>
            <p:ph type="sldNum" sz="quarter" idx="12"/>
          </p:nvPr>
        </p:nvSpPr>
        <p:spPr>
          <a:ln/>
        </p:spPr>
        <p:txBody>
          <a:bodyPr/>
          <a:lstStyle>
            <a:lvl1pPr>
              <a:defRPr/>
            </a:lvl1pPr>
          </a:lstStyle>
          <a:p>
            <a:pPr>
              <a:defRPr/>
            </a:pPr>
            <a:fld id="{05FB5D54-CD40-4761-A6AE-1CBB526E9082}" type="slidenum">
              <a:rPr lang="zh-CN" altLang="en-US"/>
              <a:pPr>
                <a:defRPr/>
              </a:pPr>
              <a:t>‹#›</a:t>
            </a:fld>
            <a:endParaRPr lang="zh-CN" altLang="en-US" sz="1400">
              <a:solidFill>
                <a:srgbClr val="000000"/>
              </a:solidFill>
              <a:sym typeface="Arial"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64DACE21-2D4D-4F64-8E17-572F70F4A1DE}" type="datetime1">
              <a:rPr lang="zh-CN" altLang="en-US"/>
              <a:pPr>
                <a:defRPr/>
              </a:pPr>
              <a:t>2014/4/4</a:t>
            </a:fld>
            <a:endParaRPr lang="zh-CN" altLang="en-US" sz="1400">
              <a:solidFill>
                <a:srgbClr val="000000"/>
              </a:solidFill>
              <a:sym typeface="Arial" pitchFamily="34" charset="0"/>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6"/>
          <p:cNvSpPr>
            <a:spLocks noGrp="1" noChangeArrowheads="1"/>
          </p:cNvSpPr>
          <p:nvPr>
            <p:ph type="sldNum" sz="quarter" idx="12"/>
          </p:nvPr>
        </p:nvSpPr>
        <p:spPr>
          <a:ln/>
        </p:spPr>
        <p:txBody>
          <a:bodyPr/>
          <a:lstStyle>
            <a:lvl1pPr>
              <a:defRPr/>
            </a:lvl1pPr>
          </a:lstStyle>
          <a:p>
            <a:pPr>
              <a:defRPr/>
            </a:pPr>
            <a:fld id="{D4D9897F-AEDB-487F-B6F6-9974DD0F98F5}" type="slidenum">
              <a:rPr lang="zh-CN" altLang="en-US"/>
              <a:pPr>
                <a:defRPr/>
              </a:pPr>
              <a:t>‹#›</a:t>
            </a:fld>
            <a:endParaRPr lang="zh-CN" altLang="en-US" sz="1400">
              <a:solidFill>
                <a:srgbClr val="000000"/>
              </a:solidFill>
              <a:sym typeface="Arial"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52398AD4-54B7-4D01-9F92-D5F40C25F8DA}" type="datetime1">
              <a:rPr lang="zh-CN" altLang="en-US"/>
              <a:pPr>
                <a:defRPr/>
              </a:pPr>
              <a:t>2014/4/4</a:t>
            </a:fld>
            <a:endParaRPr lang="zh-CN" altLang="en-US" sz="1400">
              <a:solidFill>
                <a:srgbClr val="000000"/>
              </a:solidFill>
              <a:sym typeface="Arial" pitchFamily="34" charset="0"/>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6"/>
          <p:cNvSpPr>
            <a:spLocks noGrp="1" noChangeArrowheads="1"/>
          </p:cNvSpPr>
          <p:nvPr>
            <p:ph type="sldNum" sz="quarter" idx="12"/>
          </p:nvPr>
        </p:nvSpPr>
        <p:spPr>
          <a:ln/>
        </p:spPr>
        <p:txBody>
          <a:bodyPr/>
          <a:lstStyle>
            <a:lvl1pPr>
              <a:defRPr/>
            </a:lvl1pPr>
          </a:lstStyle>
          <a:p>
            <a:pPr>
              <a:defRPr/>
            </a:pPr>
            <a:fld id="{B3E6BB0D-FC78-4D3B-B7F9-2C400BC9E23E}" type="slidenum">
              <a:rPr lang="zh-CN" altLang="en-US"/>
              <a:pPr>
                <a:defRPr/>
              </a:pPr>
              <a:t>‹#›</a:t>
            </a:fld>
            <a:endParaRPr lang="zh-CN" altLang="en-US" sz="1400">
              <a:solidFill>
                <a:srgbClr val="000000"/>
              </a:solidFill>
              <a:sym typeface="Arial"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CA6873F7-0D90-460E-8BE6-8F3DA5ED94DB}" type="datetime1">
              <a:rPr lang="zh-CN" altLang="en-US"/>
              <a:pPr>
                <a:defRPr/>
              </a:pPr>
              <a:t>2014/4/4</a:t>
            </a:fld>
            <a:endParaRPr lang="zh-CN" altLang="en-US" sz="1400">
              <a:solidFill>
                <a:srgbClr val="000000"/>
              </a:solidFill>
              <a:sym typeface="Arial" pitchFamily="34" charset="0"/>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6"/>
          <p:cNvSpPr>
            <a:spLocks noGrp="1" noChangeArrowheads="1"/>
          </p:cNvSpPr>
          <p:nvPr>
            <p:ph type="sldNum" sz="quarter" idx="12"/>
          </p:nvPr>
        </p:nvSpPr>
        <p:spPr>
          <a:ln/>
        </p:spPr>
        <p:txBody>
          <a:bodyPr/>
          <a:lstStyle>
            <a:lvl1pPr>
              <a:defRPr/>
            </a:lvl1pPr>
          </a:lstStyle>
          <a:p>
            <a:pPr>
              <a:defRPr/>
            </a:pPr>
            <a:fld id="{B5EC6B6B-7131-4E39-9544-A61A2F00271F}" type="slidenum">
              <a:rPr lang="zh-CN" altLang="en-US"/>
              <a:pPr>
                <a:defRPr/>
              </a:pPr>
              <a:t>‹#›</a:t>
            </a:fld>
            <a:endParaRPr lang="zh-CN" altLang="en-US" sz="1400">
              <a:solidFill>
                <a:srgbClr val="000000"/>
              </a:solidFill>
              <a:sym typeface="Arial"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F30DA866-D78D-44F3-B514-277329D78DD8}" type="datetime1">
              <a:rPr lang="zh-CN" altLang="en-US"/>
              <a:pPr>
                <a:defRPr/>
              </a:pPr>
              <a:t>2014/4/4</a:t>
            </a:fld>
            <a:endParaRPr lang="zh-CN" altLang="en-US" sz="1400">
              <a:solidFill>
                <a:srgbClr val="000000"/>
              </a:solidFill>
              <a:sym typeface="Arial" pitchFamily="34" charset="0"/>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6"/>
          <p:cNvSpPr>
            <a:spLocks noGrp="1" noChangeArrowheads="1"/>
          </p:cNvSpPr>
          <p:nvPr>
            <p:ph type="sldNum" sz="quarter" idx="12"/>
          </p:nvPr>
        </p:nvSpPr>
        <p:spPr>
          <a:ln/>
        </p:spPr>
        <p:txBody>
          <a:bodyPr/>
          <a:lstStyle>
            <a:lvl1pPr>
              <a:defRPr/>
            </a:lvl1pPr>
          </a:lstStyle>
          <a:p>
            <a:pPr>
              <a:defRPr/>
            </a:pPr>
            <a:fld id="{06F91557-0D14-435D-B814-AC43F1CCECDA}" type="slidenum">
              <a:rPr lang="zh-CN" altLang="en-US"/>
              <a:pPr>
                <a:defRPr/>
              </a:pPr>
              <a:t>‹#›</a:t>
            </a:fld>
            <a:endParaRPr lang="zh-CN" altLang="en-US" sz="1400">
              <a:solidFill>
                <a:srgbClr val="000000"/>
              </a:solidFill>
              <a:sym typeface="Arial"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739D7EED-38BF-40A0-99A1-F0C89FD824C8}"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AE4B75D4-9790-47F3-8FC4-5BF52C931F23}"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866BD587-87E4-49E0-AD5A-31B5D1A3287E}" type="datetime1">
              <a:rPr lang="zh-CN" altLang="en-US"/>
              <a:pPr>
                <a:defRPr/>
              </a:pPr>
              <a:t>2014/4/4</a:t>
            </a:fld>
            <a:endParaRPr lang="zh-CN" altLang="en-US" sz="1800"/>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45AF5F83-907F-429B-91C9-47AB1FE17DED}" type="slidenum">
              <a:rPr lang="zh-CN" altLang="en-US"/>
              <a:pPr>
                <a:defRPr/>
              </a:pPr>
              <a:t>‹#›</a:t>
            </a:fld>
            <a:endParaRPr lang="zh-CN" altLang="en-US" sz="1800"/>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A18764B-1CAB-41BC-802C-AE9C8F5640C9}"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4EE2927E-B3FB-46C7-AC92-6E8894F150A9}"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95103F6-E1EB-435C-82B0-046D45C8C44B}"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25124BB0-7E6B-4BB1-B466-C5C2C8B8EDCC}"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FA3445CC-492C-45D9-B1A6-5DF96D649C20}" type="datetime1">
              <a:rPr lang="zh-CN" altLang="en-US"/>
              <a:pPr>
                <a:defRPr/>
              </a:pPr>
              <a:t>2014/4/4</a:t>
            </a:fld>
            <a:endParaRPr lang="zh-CN" altLang="en-US" sz="1800">
              <a:solidFill>
                <a:schemeClr val="tx1"/>
              </a:solidFill>
              <a:sym typeface="Arial" pitchFamily="34" charset="0"/>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C7966B3E-C920-43B0-858A-50BBC06BE5AB}"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DCC7753E-B0AD-41AE-BD77-8270554651DE}" type="datetime1">
              <a:rPr lang="zh-CN" altLang="en-US"/>
              <a:pPr>
                <a:defRPr/>
              </a:pPr>
              <a:t>2014/4/4</a:t>
            </a:fld>
            <a:endParaRPr lang="zh-CN" altLang="en-US" sz="1800">
              <a:solidFill>
                <a:schemeClr val="tx1"/>
              </a:solidFill>
              <a:sym typeface="Arial" pitchFamily="34" charset="0"/>
            </a:endParaRPr>
          </a:p>
        </p:txBody>
      </p:sp>
      <p:sp>
        <p:nvSpPr>
          <p:cNvPr id="8" name="页脚占位符 7"/>
          <p:cNvSpPr>
            <a:spLocks noGrp="1"/>
          </p:cNvSpPr>
          <p:nvPr>
            <p:ph type="ftr" sz="quarter" idx="11"/>
          </p:nvPr>
        </p:nvSpPr>
        <p:spPr/>
        <p:txBody>
          <a:bodyPr/>
          <a:lstStyle>
            <a:lvl1pPr>
              <a:defRPr/>
            </a:lvl1pPr>
          </a:lstStyle>
          <a:p>
            <a:pPr>
              <a:defRPr/>
            </a:pPr>
            <a:endParaRPr lang="zh-CN" altLang="zh-CN"/>
          </a:p>
        </p:txBody>
      </p:sp>
      <p:sp>
        <p:nvSpPr>
          <p:cNvPr id="9" name="灯片编号占位符 8"/>
          <p:cNvSpPr>
            <a:spLocks noGrp="1"/>
          </p:cNvSpPr>
          <p:nvPr>
            <p:ph type="sldNum" sz="quarter" idx="12"/>
          </p:nvPr>
        </p:nvSpPr>
        <p:spPr/>
        <p:txBody>
          <a:bodyPr/>
          <a:lstStyle>
            <a:lvl1pPr>
              <a:defRPr/>
            </a:lvl1pPr>
          </a:lstStyle>
          <a:p>
            <a:pPr>
              <a:defRPr/>
            </a:pPr>
            <a:fld id="{2EDAB66F-2F6A-49F9-B6D0-68D009001820}"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9C9E35A9-C534-4126-A897-8C965AC40DB3}" type="datetime1">
              <a:rPr lang="zh-CN" altLang="en-US"/>
              <a:pPr>
                <a:defRPr/>
              </a:pPr>
              <a:t>2014/4/4</a:t>
            </a:fld>
            <a:endParaRPr lang="zh-CN" altLang="en-US" sz="1800">
              <a:solidFill>
                <a:schemeClr val="tx1"/>
              </a:solidFill>
              <a:sym typeface="Arial" pitchFamily="34" charset="0"/>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pPr>
              <a:defRPr/>
            </a:pPr>
            <a:fld id="{F5486F1E-FA5C-45C8-9507-9FE448367039}"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213D50E5-8943-42C7-90E3-EE1FA6BF720C}" type="datetime1">
              <a:rPr lang="zh-CN" altLang="en-US"/>
              <a:pPr>
                <a:defRPr/>
              </a:pPr>
              <a:t>2014/4/4</a:t>
            </a:fld>
            <a:endParaRPr lang="zh-CN" altLang="en-US" sz="1800">
              <a:solidFill>
                <a:schemeClr val="tx1"/>
              </a:solidFill>
              <a:sym typeface="Arial" pitchFamily="34" charset="0"/>
            </a:endParaRPr>
          </a:p>
        </p:txBody>
      </p:sp>
      <p:sp>
        <p:nvSpPr>
          <p:cNvPr id="3" name="页脚占位符 2"/>
          <p:cNvSpPr>
            <a:spLocks noGrp="1"/>
          </p:cNvSpPr>
          <p:nvPr>
            <p:ph type="ftr" sz="quarter" idx="11"/>
          </p:nvPr>
        </p:nvSpPr>
        <p:spPr/>
        <p:txBody>
          <a:bodyPr/>
          <a:lstStyle>
            <a:lvl1pPr>
              <a:defRPr/>
            </a:lvl1pPr>
          </a:lstStyle>
          <a:p>
            <a:pPr>
              <a:defRPr/>
            </a:pPr>
            <a:endParaRPr lang="zh-CN" altLang="zh-CN"/>
          </a:p>
        </p:txBody>
      </p:sp>
      <p:sp>
        <p:nvSpPr>
          <p:cNvPr id="4" name="灯片编号占位符 3"/>
          <p:cNvSpPr>
            <a:spLocks noGrp="1"/>
          </p:cNvSpPr>
          <p:nvPr>
            <p:ph type="sldNum" sz="quarter" idx="12"/>
          </p:nvPr>
        </p:nvSpPr>
        <p:spPr/>
        <p:txBody>
          <a:bodyPr/>
          <a:lstStyle>
            <a:lvl1pPr>
              <a:defRPr/>
            </a:lvl1pPr>
          </a:lstStyle>
          <a:p>
            <a:pPr>
              <a:defRPr/>
            </a:pPr>
            <a:fld id="{EFCCAD1F-A096-4FBC-ABC9-BEB660111353}"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082DC44B-6EAB-4F08-A0F1-30608AAFB7F9}" type="datetime1">
              <a:rPr lang="zh-CN" altLang="en-US"/>
              <a:pPr>
                <a:defRPr/>
              </a:pPr>
              <a:t>2014/4/4</a:t>
            </a:fld>
            <a:endParaRPr lang="zh-CN" altLang="en-US" sz="1800">
              <a:solidFill>
                <a:schemeClr val="tx1"/>
              </a:solidFill>
              <a:sym typeface="Arial" pitchFamily="34" charset="0"/>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616E06AD-1F16-40B4-B968-EAE0A6EE29BC}"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6694619B-1BB6-41CA-8957-8CEA52F5FC7B}" type="datetime1">
              <a:rPr lang="zh-CN" altLang="en-US"/>
              <a:pPr>
                <a:defRPr/>
              </a:pPr>
              <a:t>2014/4/4</a:t>
            </a:fld>
            <a:endParaRPr lang="zh-CN" altLang="en-US" sz="1800">
              <a:solidFill>
                <a:schemeClr val="tx1"/>
              </a:solidFill>
              <a:sym typeface="Arial" pitchFamily="34" charset="0"/>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76887A53-BF34-4061-AC44-23D97931E98C}"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394DCF7-B8EE-4988-9D09-BF8DE2692602}"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73FEBD02-D4E0-4135-A9DC-124999D4BDA2}"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70B4A71-5901-4FEB-9898-F643F50D71EC}"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43FC2AE4-DFA0-4526-A242-C9EA31E2ED71}"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4637"/>
          </a:xfrm>
        </p:spPr>
        <p:txBody>
          <a:bodyPr/>
          <a:lstStyle>
            <a:lvl1pPr>
              <a:defRPr/>
            </a:lvl1pPr>
          </a:lstStyle>
          <a:p>
            <a:pPr>
              <a:defRPr/>
            </a:pPr>
            <a:fld id="{5E124020-5487-4449-9C90-40749640D97A}" type="datetime1">
              <a:rPr lang="zh-CN" altLang="en-US"/>
              <a:pPr>
                <a:defRPr/>
              </a:pPr>
              <a:t>2014/4/4</a:t>
            </a:fld>
            <a:endParaRPr lang="zh-CN" altLang="en-US" sz="1800"/>
          </a:p>
        </p:txBody>
      </p:sp>
      <p:sp>
        <p:nvSpPr>
          <p:cNvPr id="4" name="页脚占位符 3"/>
          <p:cNvSpPr>
            <a:spLocks noGrp="1"/>
          </p:cNvSpPr>
          <p:nvPr>
            <p:ph type="ftr" sz="quarter" idx="11"/>
          </p:nvPr>
        </p:nvSpPr>
        <p:spPr>
          <a:xfrm>
            <a:off x="3124200" y="4767263"/>
            <a:ext cx="2895600" cy="274637"/>
          </a:xfrm>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a:xfrm>
            <a:off x="6553200" y="4767263"/>
            <a:ext cx="2133600" cy="274637"/>
          </a:xfrm>
        </p:spPr>
        <p:txBody>
          <a:bodyPr/>
          <a:lstStyle>
            <a:lvl1pPr>
              <a:defRPr/>
            </a:lvl1pPr>
          </a:lstStyle>
          <a:p>
            <a:pPr>
              <a:defRPr/>
            </a:pPr>
            <a:fld id="{7939C755-4C5D-47E4-8999-FC49C630C74D}" type="slidenum">
              <a:rPr lang="zh-CN" altLang="en-US"/>
              <a:pPr>
                <a:defRPr/>
              </a:pPr>
              <a:t>‹#›</a:t>
            </a:fld>
            <a:endParaRPr lang="zh-CN" altLang="en-US" sz="1800"/>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093162BA-81FA-4654-A421-689D10FBAD31}"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B2B38549-226E-4E6A-88B5-B6F9089AE3D2}"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88B3ABB-4161-429D-9652-DCDB0F34F679}"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527D1DCC-0A8C-4BB0-B16C-C4D7072E0719}"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023ABBA-633E-4E22-AA42-039EDD3C6724}"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94E2434E-750A-4943-A238-ED3367A874CF}"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EB5A349C-192A-4275-8B6A-71CCE0EE8C22}" type="datetime1">
              <a:rPr lang="zh-CN" altLang="en-US"/>
              <a:pPr>
                <a:defRPr/>
              </a:pPr>
              <a:t>2014/4/4</a:t>
            </a:fld>
            <a:endParaRPr lang="zh-CN" altLang="en-US" sz="1800">
              <a:solidFill>
                <a:schemeClr val="tx1"/>
              </a:solidFill>
              <a:sym typeface="Arial" pitchFamily="34" charset="0"/>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557A1CCF-4C0A-4609-8AF5-CBAA3D2CA9F7}"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0BAF0482-3EF2-440A-8410-1971542AA7D2}" type="datetime1">
              <a:rPr lang="zh-CN" altLang="en-US"/>
              <a:pPr>
                <a:defRPr/>
              </a:pPr>
              <a:t>2014/4/4</a:t>
            </a:fld>
            <a:endParaRPr lang="zh-CN" altLang="en-US" sz="1800">
              <a:solidFill>
                <a:schemeClr val="tx1"/>
              </a:solidFill>
              <a:sym typeface="Arial" pitchFamily="34" charset="0"/>
            </a:endParaRPr>
          </a:p>
        </p:txBody>
      </p:sp>
      <p:sp>
        <p:nvSpPr>
          <p:cNvPr id="8" name="页脚占位符 7"/>
          <p:cNvSpPr>
            <a:spLocks noGrp="1"/>
          </p:cNvSpPr>
          <p:nvPr>
            <p:ph type="ftr" sz="quarter" idx="11"/>
          </p:nvPr>
        </p:nvSpPr>
        <p:spPr/>
        <p:txBody>
          <a:bodyPr/>
          <a:lstStyle>
            <a:lvl1pPr>
              <a:defRPr/>
            </a:lvl1pPr>
          </a:lstStyle>
          <a:p>
            <a:pPr>
              <a:defRPr/>
            </a:pPr>
            <a:endParaRPr lang="zh-CN" altLang="zh-CN"/>
          </a:p>
        </p:txBody>
      </p:sp>
      <p:sp>
        <p:nvSpPr>
          <p:cNvPr id="9" name="灯片编号占位符 8"/>
          <p:cNvSpPr>
            <a:spLocks noGrp="1"/>
          </p:cNvSpPr>
          <p:nvPr>
            <p:ph type="sldNum" sz="quarter" idx="12"/>
          </p:nvPr>
        </p:nvSpPr>
        <p:spPr/>
        <p:txBody>
          <a:bodyPr/>
          <a:lstStyle>
            <a:lvl1pPr>
              <a:defRPr/>
            </a:lvl1pPr>
          </a:lstStyle>
          <a:p>
            <a:pPr>
              <a:defRPr/>
            </a:pPr>
            <a:fld id="{A324F338-28FA-4B9E-8F1A-4D5B2BEDC4EF}"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92AB0A5D-4B3D-4F77-AFAB-350A56825755}" type="datetime1">
              <a:rPr lang="zh-CN" altLang="en-US"/>
              <a:pPr>
                <a:defRPr/>
              </a:pPr>
              <a:t>2014/4/4</a:t>
            </a:fld>
            <a:endParaRPr lang="zh-CN" altLang="en-US" sz="1800">
              <a:solidFill>
                <a:schemeClr val="tx1"/>
              </a:solidFill>
              <a:sym typeface="Arial" pitchFamily="34" charset="0"/>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pPr>
              <a:defRPr/>
            </a:pPr>
            <a:fld id="{B7E01D70-E5F5-4AC6-97D8-189DE0EE5BD7}"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8E7F018C-235C-4E82-A599-9ABE88356F41}" type="datetime1">
              <a:rPr lang="zh-CN" altLang="en-US"/>
              <a:pPr>
                <a:defRPr/>
              </a:pPr>
              <a:t>2014/4/4</a:t>
            </a:fld>
            <a:endParaRPr lang="zh-CN" altLang="en-US" sz="1800">
              <a:solidFill>
                <a:schemeClr val="tx1"/>
              </a:solidFill>
              <a:sym typeface="Arial" pitchFamily="34" charset="0"/>
            </a:endParaRPr>
          </a:p>
        </p:txBody>
      </p:sp>
      <p:sp>
        <p:nvSpPr>
          <p:cNvPr id="3" name="页脚占位符 2"/>
          <p:cNvSpPr>
            <a:spLocks noGrp="1"/>
          </p:cNvSpPr>
          <p:nvPr>
            <p:ph type="ftr" sz="quarter" idx="11"/>
          </p:nvPr>
        </p:nvSpPr>
        <p:spPr/>
        <p:txBody>
          <a:bodyPr/>
          <a:lstStyle>
            <a:lvl1pPr>
              <a:defRPr/>
            </a:lvl1pPr>
          </a:lstStyle>
          <a:p>
            <a:pPr>
              <a:defRPr/>
            </a:pPr>
            <a:endParaRPr lang="zh-CN" altLang="zh-CN"/>
          </a:p>
        </p:txBody>
      </p:sp>
      <p:sp>
        <p:nvSpPr>
          <p:cNvPr id="4" name="灯片编号占位符 3"/>
          <p:cNvSpPr>
            <a:spLocks noGrp="1"/>
          </p:cNvSpPr>
          <p:nvPr>
            <p:ph type="sldNum" sz="quarter" idx="12"/>
          </p:nvPr>
        </p:nvSpPr>
        <p:spPr/>
        <p:txBody>
          <a:bodyPr/>
          <a:lstStyle>
            <a:lvl1pPr>
              <a:defRPr/>
            </a:lvl1pPr>
          </a:lstStyle>
          <a:p>
            <a:pPr>
              <a:defRPr/>
            </a:pPr>
            <a:fld id="{C6F27A1B-E04E-46FC-A30C-722DAA117FC4}"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BC98507D-1043-4AB2-89CF-9C12C316476E}" type="datetime1">
              <a:rPr lang="zh-CN" altLang="en-US"/>
              <a:pPr>
                <a:defRPr/>
              </a:pPr>
              <a:t>2014/4/4</a:t>
            </a:fld>
            <a:endParaRPr lang="zh-CN" altLang="en-US" sz="1800">
              <a:solidFill>
                <a:schemeClr val="tx1"/>
              </a:solidFill>
              <a:sym typeface="Arial" pitchFamily="34" charset="0"/>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8ABA7B6E-215F-4904-99B9-33F313D075EB}"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CE3EDD56-B489-4DC0-A723-B85906CB5FA6}" type="datetime1">
              <a:rPr lang="zh-CN" altLang="en-US"/>
              <a:pPr>
                <a:defRPr/>
              </a:pPr>
              <a:t>2014/4/4</a:t>
            </a:fld>
            <a:endParaRPr lang="zh-CN" altLang="en-US" sz="1800">
              <a:solidFill>
                <a:schemeClr val="tx1"/>
              </a:solidFill>
              <a:sym typeface="Arial" pitchFamily="34" charset="0"/>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7933AAFE-3C43-46D9-8248-DB5A8648B99E}"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3FCC65D-5ACC-4AC9-97BD-AD7087BDC605}"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6F51A6F7-B618-45A5-B712-9ED8D6CDC3B0}"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326557A1-F2D9-4D6A-AFCA-2FFB997E1F02}"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AE31B822-79AD-445F-839D-1246B4FC82EF}"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286F055-95CA-44CB-B602-10E28FF6DA62}"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77EA5581-EF36-498B-A104-B3B275DCCA6E}"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DB685E69-25AE-4AE1-A424-85F7B670A562}"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D8699530-3A2B-4753-9F9A-0011B095EB0B}"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68E3B28-6728-4415-B754-F108EB97BDDE}"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F0DBB126-7FDE-4147-B7DB-05ECFD7955EE}"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31E83DD6-A517-4DD2-B98A-F3A183920441}"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2D8E3D01-DEEA-4742-80BD-47191CE78C43}"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59677E49-F459-4DDA-A386-6908A5BD3780}" type="datetime1">
              <a:rPr lang="zh-CN" altLang="en-US"/>
              <a:pPr>
                <a:defRPr/>
              </a:pPr>
              <a:t>2014/4/4</a:t>
            </a:fld>
            <a:endParaRPr lang="zh-CN" altLang="en-US" sz="1800">
              <a:solidFill>
                <a:schemeClr val="tx1"/>
              </a:solidFill>
              <a:sym typeface="Arial" pitchFamily="34" charset="0"/>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DAAA4329-C032-4D13-A724-6F0DDEEB9E0C}"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956253C8-8B32-4728-977B-14CE681E51FD}" type="datetime1">
              <a:rPr lang="zh-CN" altLang="en-US"/>
              <a:pPr>
                <a:defRPr/>
              </a:pPr>
              <a:t>2014/4/4</a:t>
            </a:fld>
            <a:endParaRPr lang="zh-CN" altLang="en-US" sz="1800">
              <a:solidFill>
                <a:schemeClr val="tx1"/>
              </a:solidFill>
              <a:sym typeface="Arial" pitchFamily="34" charset="0"/>
            </a:endParaRPr>
          </a:p>
        </p:txBody>
      </p:sp>
      <p:sp>
        <p:nvSpPr>
          <p:cNvPr id="8" name="页脚占位符 7"/>
          <p:cNvSpPr>
            <a:spLocks noGrp="1"/>
          </p:cNvSpPr>
          <p:nvPr>
            <p:ph type="ftr" sz="quarter" idx="11"/>
          </p:nvPr>
        </p:nvSpPr>
        <p:spPr/>
        <p:txBody>
          <a:bodyPr/>
          <a:lstStyle>
            <a:lvl1pPr>
              <a:defRPr/>
            </a:lvl1pPr>
          </a:lstStyle>
          <a:p>
            <a:pPr>
              <a:defRPr/>
            </a:pPr>
            <a:endParaRPr lang="zh-CN" altLang="zh-CN"/>
          </a:p>
        </p:txBody>
      </p:sp>
      <p:sp>
        <p:nvSpPr>
          <p:cNvPr id="9" name="灯片编号占位符 8"/>
          <p:cNvSpPr>
            <a:spLocks noGrp="1"/>
          </p:cNvSpPr>
          <p:nvPr>
            <p:ph type="sldNum" sz="quarter" idx="12"/>
          </p:nvPr>
        </p:nvSpPr>
        <p:spPr/>
        <p:txBody>
          <a:bodyPr/>
          <a:lstStyle>
            <a:lvl1pPr>
              <a:defRPr/>
            </a:lvl1pPr>
          </a:lstStyle>
          <a:p>
            <a:pPr>
              <a:defRPr/>
            </a:pPr>
            <a:fld id="{6A603754-4CA9-4309-9152-6444315328A1}"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2CDF5729-5EE5-4FDC-A7ED-3B308F7D4425}" type="datetime1">
              <a:rPr lang="zh-CN" altLang="en-US"/>
              <a:pPr>
                <a:defRPr/>
              </a:pPr>
              <a:t>2014/4/4</a:t>
            </a:fld>
            <a:endParaRPr lang="zh-CN" altLang="en-US" sz="1800">
              <a:solidFill>
                <a:schemeClr val="tx1"/>
              </a:solidFill>
              <a:sym typeface="Arial" pitchFamily="34" charset="0"/>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pPr>
              <a:defRPr/>
            </a:pPr>
            <a:fld id="{6FCC3E55-E157-4D3F-9F33-578172743F14}"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80BC4542-48CA-492C-B3F7-01ADFC26BD10}" type="datetime1">
              <a:rPr lang="zh-CN" altLang="en-US"/>
              <a:pPr>
                <a:defRPr/>
              </a:pPr>
              <a:t>2014/4/4</a:t>
            </a:fld>
            <a:endParaRPr lang="zh-CN" altLang="en-US" sz="1800">
              <a:solidFill>
                <a:schemeClr val="tx1"/>
              </a:solidFill>
              <a:sym typeface="Arial" pitchFamily="34" charset="0"/>
            </a:endParaRPr>
          </a:p>
        </p:txBody>
      </p:sp>
      <p:sp>
        <p:nvSpPr>
          <p:cNvPr id="3" name="页脚占位符 2"/>
          <p:cNvSpPr>
            <a:spLocks noGrp="1"/>
          </p:cNvSpPr>
          <p:nvPr>
            <p:ph type="ftr" sz="quarter" idx="11"/>
          </p:nvPr>
        </p:nvSpPr>
        <p:spPr/>
        <p:txBody>
          <a:bodyPr/>
          <a:lstStyle>
            <a:lvl1pPr>
              <a:defRPr/>
            </a:lvl1pPr>
          </a:lstStyle>
          <a:p>
            <a:pPr>
              <a:defRPr/>
            </a:pPr>
            <a:endParaRPr lang="zh-CN" altLang="zh-CN"/>
          </a:p>
        </p:txBody>
      </p:sp>
      <p:sp>
        <p:nvSpPr>
          <p:cNvPr id="4" name="灯片编号占位符 3"/>
          <p:cNvSpPr>
            <a:spLocks noGrp="1"/>
          </p:cNvSpPr>
          <p:nvPr>
            <p:ph type="sldNum" sz="quarter" idx="12"/>
          </p:nvPr>
        </p:nvSpPr>
        <p:spPr/>
        <p:txBody>
          <a:bodyPr/>
          <a:lstStyle>
            <a:lvl1pPr>
              <a:defRPr/>
            </a:lvl1pPr>
          </a:lstStyle>
          <a:p>
            <a:pPr>
              <a:defRPr/>
            </a:pPr>
            <a:fld id="{5D090A9C-840C-464C-A1E2-276AF516E46D}"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8DAEF9BA-C085-4DC9-A65E-A0884DA2C800}" type="datetime1">
              <a:rPr lang="zh-CN" altLang="en-US"/>
              <a:pPr>
                <a:defRPr/>
              </a:pPr>
              <a:t>2014/4/4</a:t>
            </a:fld>
            <a:endParaRPr lang="zh-CN" altLang="en-US" sz="1800">
              <a:solidFill>
                <a:schemeClr val="tx1"/>
              </a:solidFill>
              <a:sym typeface="Arial" pitchFamily="34" charset="0"/>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3F11AE82-D382-4191-920E-6FCD7A95ECB1}"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D33AE9A5-1E2D-4DAE-8F8F-4691AFBDD08B}" type="datetime1">
              <a:rPr lang="zh-CN" altLang="en-US"/>
              <a:pPr>
                <a:defRPr/>
              </a:pPr>
              <a:t>2014/4/4</a:t>
            </a:fld>
            <a:endParaRPr lang="zh-CN" altLang="en-US" sz="1800">
              <a:solidFill>
                <a:schemeClr val="tx1"/>
              </a:solidFill>
              <a:sym typeface="Arial" pitchFamily="34" charset="0"/>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0F956C5F-C0F8-4388-81B8-79D380B7E3F5}"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9A3B0CD-C3C7-42B4-9B37-06002B3214B9}"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CB697A00-ED09-453A-B2A6-01EBCEBF9798}"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352E040-9A0B-40E7-A9AB-81E2A7325B81}"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120006A2-FDCB-4DBB-B3E1-B697410D7D09}"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4E09BFF-A709-4201-B5F8-92510DF911D2}"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29DF3AF7-03CB-4278-ABA9-8CF13C1CB15E}"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C64591BC-D35F-494A-B772-295A1E6636B0}"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C3656A85-C982-4275-9DF0-0086FF117629}"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475D3E1-65BB-42D0-9F22-34484256F0EC}"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27EFEE81-0139-4A3C-B4A8-9D99496759B0}"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C09DC3F-9B38-4303-8597-D245AB22D8B8}"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0E5B3104-09E1-48FE-9324-4A025B815AA9}"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7B01F408-3C5D-4948-ACE6-237420BEA5FE}" type="datetime1">
              <a:rPr lang="zh-CN" altLang="en-US"/>
              <a:pPr>
                <a:defRPr/>
              </a:pPr>
              <a:t>2014/4/4</a:t>
            </a:fld>
            <a:endParaRPr lang="zh-CN" altLang="en-US" sz="1800">
              <a:solidFill>
                <a:schemeClr val="tx1"/>
              </a:solidFill>
              <a:sym typeface="Arial" pitchFamily="34" charset="0"/>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7448CADE-D74D-4D1C-92E5-4C187E13FDEB}"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46E04402-D2BA-4C2C-9421-7DA768E8FD4C}" type="datetime1">
              <a:rPr lang="zh-CN" altLang="en-US"/>
              <a:pPr>
                <a:defRPr/>
              </a:pPr>
              <a:t>2014/4/4</a:t>
            </a:fld>
            <a:endParaRPr lang="zh-CN" altLang="en-US" sz="1800">
              <a:solidFill>
                <a:schemeClr val="tx1"/>
              </a:solidFill>
              <a:sym typeface="Arial" pitchFamily="34" charset="0"/>
            </a:endParaRPr>
          </a:p>
        </p:txBody>
      </p:sp>
      <p:sp>
        <p:nvSpPr>
          <p:cNvPr id="8" name="页脚占位符 7"/>
          <p:cNvSpPr>
            <a:spLocks noGrp="1"/>
          </p:cNvSpPr>
          <p:nvPr>
            <p:ph type="ftr" sz="quarter" idx="11"/>
          </p:nvPr>
        </p:nvSpPr>
        <p:spPr/>
        <p:txBody>
          <a:bodyPr/>
          <a:lstStyle>
            <a:lvl1pPr>
              <a:defRPr/>
            </a:lvl1pPr>
          </a:lstStyle>
          <a:p>
            <a:pPr>
              <a:defRPr/>
            </a:pPr>
            <a:endParaRPr lang="zh-CN" altLang="zh-CN"/>
          </a:p>
        </p:txBody>
      </p:sp>
      <p:sp>
        <p:nvSpPr>
          <p:cNvPr id="9" name="灯片编号占位符 8"/>
          <p:cNvSpPr>
            <a:spLocks noGrp="1"/>
          </p:cNvSpPr>
          <p:nvPr>
            <p:ph type="sldNum" sz="quarter" idx="12"/>
          </p:nvPr>
        </p:nvSpPr>
        <p:spPr/>
        <p:txBody>
          <a:bodyPr/>
          <a:lstStyle>
            <a:lvl1pPr>
              <a:defRPr/>
            </a:lvl1pPr>
          </a:lstStyle>
          <a:p>
            <a:pPr>
              <a:defRPr/>
            </a:pPr>
            <a:fld id="{8C64C837-E5A5-45C7-B54A-C266934F7FD1}"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CCC7914C-5CC5-4F34-B008-3B8D6829E0DF}" type="datetime1">
              <a:rPr lang="zh-CN" altLang="en-US"/>
              <a:pPr>
                <a:defRPr/>
              </a:pPr>
              <a:t>2014/4/4</a:t>
            </a:fld>
            <a:endParaRPr lang="zh-CN" altLang="en-US" sz="1800">
              <a:solidFill>
                <a:schemeClr val="tx1"/>
              </a:solidFill>
              <a:sym typeface="Arial" pitchFamily="34" charset="0"/>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pPr>
              <a:defRPr/>
            </a:pPr>
            <a:fld id="{90B6D1F3-0185-49DC-AB4F-4CDC30053788}"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C4586EFB-AE94-4F49-AA67-01A7083718E3}" type="datetime1">
              <a:rPr lang="zh-CN" altLang="en-US"/>
              <a:pPr>
                <a:defRPr/>
              </a:pPr>
              <a:t>2014/4/4</a:t>
            </a:fld>
            <a:endParaRPr lang="zh-CN" altLang="en-US" sz="1800">
              <a:solidFill>
                <a:schemeClr val="tx1"/>
              </a:solidFill>
              <a:sym typeface="Arial" pitchFamily="34" charset="0"/>
            </a:endParaRPr>
          </a:p>
        </p:txBody>
      </p:sp>
      <p:sp>
        <p:nvSpPr>
          <p:cNvPr id="3" name="页脚占位符 2"/>
          <p:cNvSpPr>
            <a:spLocks noGrp="1"/>
          </p:cNvSpPr>
          <p:nvPr>
            <p:ph type="ftr" sz="quarter" idx="11"/>
          </p:nvPr>
        </p:nvSpPr>
        <p:spPr/>
        <p:txBody>
          <a:bodyPr/>
          <a:lstStyle>
            <a:lvl1pPr>
              <a:defRPr/>
            </a:lvl1pPr>
          </a:lstStyle>
          <a:p>
            <a:pPr>
              <a:defRPr/>
            </a:pPr>
            <a:endParaRPr lang="zh-CN" altLang="zh-CN"/>
          </a:p>
        </p:txBody>
      </p:sp>
      <p:sp>
        <p:nvSpPr>
          <p:cNvPr id="4" name="灯片编号占位符 3"/>
          <p:cNvSpPr>
            <a:spLocks noGrp="1"/>
          </p:cNvSpPr>
          <p:nvPr>
            <p:ph type="sldNum" sz="quarter" idx="12"/>
          </p:nvPr>
        </p:nvSpPr>
        <p:spPr/>
        <p:txBody>
          <a:bodyPr/>
          <a:lstStyle>
            <a:lvl1pPr>
              <a:defRPr/>
            </a:lvl1pPr>
          </a:lstStyle>
          <a:p>
            <a:pPr>
              <a:defRPr/>
            </a:pPr>
            <a:fld id="{2D3A5BED-D960-4125-955F-D956C9A4C000}"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E2A01F3C-F828-4505-986B-7BB3C23C8C9A}" type="datetime1">
              <a:rPr lang="zh-CN" altLang="en-US"/>
              <a:pPr>
                <a:defRPr/>
              </a:pPr>
              <a:t>2014/4/4</a:t>
            </a:fld>
            <a:endParaRPr lang="zh-CN" altLang="en-US" sz="1800">
              <a:solidFill>
                <a:schemeClr val="tx1"/>
              </a:solidFill>
              <a:sym typeface="Arial" pitchFamily="34" charset="0"/>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5E2B2404-A4D5-4AE2-B473-7155F03ABD01}"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C5CCDFA-C7EB-4341-B054-64634D74F889}"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7F07FAA9-C765-4DBA-9493-3725F92D0BFE}"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33354448-2471-44A7-B92D-7CDA52AE2CCF}" type="datetime1">
              <a:rPr lang="zh-CN" altLang="en-US"/>
              <a:pPr>
                <a:defRPr/>
              </a:pPr>
              <a:t>2014/4/4</a:t>
            </a:fld>
            <a:endParaRPr lang="zh-CN" altLang="en-US" sz="1800">
              <a:solidFill>
                <a:schemeClr val="tx1"/>
              </a:solidFill>
              <a:sym typeface="Arial" pitchFamily="34" charset="0"/>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EAA50B60-C1C8-4C36-A7C7-46DF67A70523}"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CD296CD-82EA-4B92-88BF-382CBE05E41D}"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22D9FB50-10CE-40CB-9C58-41A96556942A}"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3C366F9-9FC3-499A-A461-5115F57A9CE4}" type="datetime1">
              <a:rPr lang="zh-CN" altLang="en-US"/>
              <a:pPr>
                <a:defRPr/>
              </a:pPr>
              <a:t>2014/4/4</a:t>
            </a:fld>
            <a:endParaRPr lang="zh-CN" altLang="en-US" sz="1800">
              <a:solidFill>
                <a:schemeClr val="tx1"/>
              </a:solidFill>
              <a:sym typeface="Arial" pitchFamily="34" charset="0"/>
            </a:endParaRPr>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3202820E-ABA6-410C-8726-563807736F44}"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244D2579-1E7C-4573-8CE5-438549C5F6F8}" type="datetime1">
              <a:rPr lang="zh-CN" altLang="en-US"/>
              <a:pPr>
                <a:defRPr/>
              </a:pPr>
              <a:t>2014/4/4</a:t>
            </a:fld>
            <a:endParaRPr lang="zh-CN" altLang="en-US" sz="1800">
              <a:solidFill>
                <a:schemeClr val="tx1"/>
              </a:solidFill>
              <a:sym typeface="Arial" pitchFamily="34" charset="0"/>
            </a:endParaRPr>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73E2C328-2078-4966-AC36-0F0FCB2DAAF6}" type="slidenum">
              <a:rPr lang="zh-CN" altLang="en-US"/>
              <a:pPr>
                <a:defRPr/>
              </a:pPr>
              <a:t>‹#›</a:t>
            </a:fld>
            <a:endParaRPr lang="zh-CN" altLang="en-US" sz="1800">
              <a:solidFill>
                <a:schemeClr val="tx1"/>
              </a:solidFill>
              <a:sym typeface="Arial"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image" Target="../media/image2.jpeg"/><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2.jpe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image" Target="../media/image2.jpe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image" Target="../media/image2.jpeg"/><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image" Target="../media/image2.jpeg"/><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6.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image" Target="../media/image1.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image" Target="../media/image2.jpeg"/><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theme" Target="../theme/theme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image" Target="../media/image2.jpeg"/><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8.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Ref idx="1001">
        <a:schemeClr val="bg2"/>
      </p:bgRef>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28650" y="274638"/>
            <a:ext cx="7886700" cy="993775"/>
          </a:xfrm>
          <a:prstGeom prst="rect">
            <a:avLst/>
          </a:prstGeom>
          <a:noFill/>
          <a:ln w="9525">
            <a:noFill/>
            <a:miter lim="800000"/>
            <a:headEnd/>
            <a:tailEnd/>
          </a:ln>
        </p:spPr>
        <p:txBody>
          <a:bodyPr vert="horz" wrap="square" lIns="68523" tIns="34289" rIns="68523" bIns="34289" numCol="1" anchor="ctr" anchorCtr="0" compatLnSpc="1">
            <a:prstTxWarp prst="textNoShape">
              <a:avLst/>
            </a:prstTxWarp>
          </a:bodyPr>
          <a:lstStyle/>
          <a:p>
            <a:pPr lvl="0"/>
            <a:r>
              <a:rPr lang="zh-CN" smtClean="0">
                <a:sym typeface="Segoe UI Light" pitchFamily="34" charset="0"/>
              </a:rPr>
              <a:t>单击此处编辑母版标题样式</a:t>
            </a:r>
          </a:p>
        </p:txBody>
      </p:sp>
      <p:sp>
        <p:nvSpPr>
          <p:cNvPr id="1027" name="文本占位符 2"/>
          <p:cNvSpPr>
            <a:spLocks noGrp="1" noChangeArrowheads="1"/>
          </p:cNvSpPr>
          <p:nvPr>
            <p:ph type="body" idx="1"/>
          </p:nvPr>
        </p:nvSpPr>
        <p:spPr bwMode="auto">
          <a:xfrm>
            <a:off x="628650" y="1370013"/>
            <a:ext cx="7886700" cy="3262312"/>
          </a:xfrm>
          <a:prstGeom prst="rect">
            <a:avLst/>
          </a:prstGeom>
          <a:noFill/>
          <a:ln w="9525">
            <a:noFill/>
            <a:miter lim="800000"/>
            <a:headEnd/>
            <a:tailEnd/>
          </a:ln>
        </p:spPr>
        <p:txBody>
          <a:bodyPr vert="horz" wrap="square" lIns="68523" tIns="34289" rIns="68523" bIns="34289" numCol="1" anchor="t" anchorCtr="0" compatLnSpc="1">
            <a:prstTxWarp prst="textNoShape">
              <a:avLst/>
            </a:prstTxWarp>
          </a:bodyPr>
          <a:lstStyle/>
          <a:p>
            <a:pPr lvl="0"/>
            <a:r>
              <a:rPr lang="zh-CN" smtClean="0">
                <a:sym typeface="Segoe UI Light" pitchFamily="34" charset="0"/>
              </a:rPr>
              <a:t>单击此处编辑母版文本样式</a:t>
            </a:r>
          </a:p>
          <a:p>
            <a:pPr lvl="1"/>
            <a:r>
              <a:rPr lang="zh-CN" smtClean="0">
                <a:sym typeface="Segoe UI Light" pitchFamily="34" charset="0"/>
              </a:rPr>
              <a:t>第二级</a:t>
            </a:r>
          </a:p>
          <a:p>
            <a:pPr lvl="2"/>
            <a:r>
              <a:rPr lang="zh-CN" smtClean="0">
                <a:sym typeface="Segoe UI Light" pitchFamily="34" charset="0"/>
              </a:rPr>
              <a:t>第三级</a:t>
            </a:r>
          </a:p>
          <a:p>
            <a:pPr lvl="3"/>
            <a:r>
              <a:rPr lang="zh-CN" smtClean="0">
                <a:sym typeface="Segoe UI Light" pitchFamily="34" charset="0"/>
              </a:rPr>
              <a:t>第四级</a:t>
            </a:r>
          </a:p>
          <a:p>
            <a:pPr lvl="4"/>
            <a:r>
              <a:rPr lang="zh-CN" smtClean="0">
                <a:sym typeface="Segoe UI Light" pitchFamily="34" charset="0"/>
              </a:rPr>
              <a:t>第五级</a:t>
            </a:r>
          </a:p>
        </p:txBody>
      </p:sp>
      <p:sp>
        <p:nvSpPr>
          <p:cNvPr id="1028" name="日期占位符 3"/>
          <p:cNvSpPr>
            <a:spLocks noGrp="1" noChangeArrowheads="1"/>
          </p:cNvSpPr>
          <p:nvPr>
            <p:ph type="dt" sz="half" idx="2"/>
          </p:nvPr>
        </p:nvSpPr>
        <p:spPr bwMode="auto">
          <a:xfrm>
            <a:off x="628650" y="4767263"/>
            <a:ext cx="2057400" cy="274637"/>
          </a:xfrm>
          <a:prstGeom prst="rect">
            <a:avLst/>
          </a:prstGeom>
          <a:noFill/>
          <a:ln w="9525">
            <a:noFill/>
            <a:miter lim="800000"/>
            <a:headEnd/>
            <a:tailEnd/>
          </a:ln>
        </p:spPr>
        <p:txBody>
          <a:bodyPr vert="horz" wrap="square" lIns="68523" tIns="34289" rIns="68523" bIns="34289" numCol="1" anchor="ctr" anchorCtr="0" compatLnSpc="1">
            <a:prstTxWarp prst="textNoShape">
              <a:avLst/>
            </a:prstTxWarp>
          </a:bodyPr>
          <a:lstStyle>
            <a:lvl1pPr>
              <a:defRPr sz="900">
                <a:solidFill>
                  <a:srgbClr val="898989"/>
                </a:solidFill>
              </a:defRPr>
            </a:lvl1pPr>
          </a:lstStyle>
          <a:p>
            <a:pPr>
              <a:defRPr/>
            </a:pPr>
            <a:fld id="{D67E06C5-7C9C-4C42-915C-064B74B05D84}" type="datetime1">
              <a:rPr lang="zh-CN" altLang="en-US"/>
              <a:pPr>
                <a:defRPr/>
              </a:pPr>
              <a:t>2014/4/4</a:t>
            </a:fld>
            <a:endParaRPr lang="zh-CN" altLang="en-US"/>
          </a:p>
        </p:txBody>
      </p:sp>
      <p:sp>
        <p:nvSpPr>
          <p:cNvPr id="1029" name="页脚占位符 4"/>
          <p:cNvSpPr>
            <a:spLocks noGrp="1" noChangeArrowheads="1"/>
          </p:cNvSpPr>
          <p:nvPr>
            <p:ph type="ftr" sz="quarter" idx="3"/>
          </p:nvPr>
        </p:nvSpPr>
        <p:spPr bwMode="auto">
          <a:xfrm>
            <a:off x="3028950" y="4767263"/>
            <a:ext cx="3086100" cy="274637"/>
          </a:xfrm>
          <a:prstGeom prst="rect">
            <a:avLst/>
          </a:prstGeom>
          <a:noFill/>
          <a:ln w="9525">
            <a:noFill/>
            <a:miter lim="800000"/>
            <a:headEnd/>
            <a:tailEnd/>
          </a:ln>
        </p:spPr>
        <p:txBody>
          <a:bodyPr vert="horz" wrap="square" lIns="68523" tIns="34289" rIns="68523" bIns="34289" numCol="1" anchor="ctr" anchorCtr="0" compatLnSpc="1">
            <a:prstTxWarp prst="textNoShape">
              <a:avLst/>
            </a:prstTxWarp>
          </a:bodyPr>
          <a:lstStyle>
            <a:lvl1pPr algn="ctr">
              <a:defRPr sz="9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6457950" y="4767263"/>
            <a:ext cx="2057400" cy="274637"/>
          </a:xfrm>
          <a:prstGeom prst="rect">
            <a:avLst/>
          </a:prstGeom>
          <a:noFill/>
          <a:ln w="9525">
            <a:noFill/>
            <a:miter lim="800000"/>
            <a:headEnd/>
            <a:tailEnd/>
          </a:ln>
        </p:spPr>
        <p:txBody>
          <a:bodyPr vert="horz" wrap="square" lIns="68523" tIns="34289" rIns="68523" bIns="34289" numCol="1" anchor="ctr" anchorCtr="0" compatLnSpc="1">
            <a:prstTxWarp prst="textNoShape">
              <a:avLst/>
            </a:prstTxWarp>
          </a:bodyPr>
          <a:lstStyle>
            <a:lvl1pPr algn="r">
              <a:defRPr sz="900">
                <a:solidFill>
                  <a:srgbClr val="898989"/>
                </a:solidFill>
              </a:defRPr>
            </a:lvl1pPr>
          </a:lstStyle>
          <a:p>
            <a:pPr>
              <a:defRPr/>
            </a:pPr>
            <a:fld id="{8A7DB1C0-E93E-4EB9-95B2-4F474B66273F}" type="slidenum">
              <a:rPr lang="zh-CN" altLang="en-US"/>
              <a:pPr>
                <a:defRPr/>
              </a:pPr>
              <a:t>‹#›</a:t>
            </a:fld>
            <a:endParaRPr lang="zh-CN" altLang="en-US"/>
          </a:p>
        </p:txBody>
      </p:sp>
      <p:pic>
        <p:nvPicPr>
          <p:cNvPr id="7" name="图片 7"/>
          <p:cNvPicPr>
            <a:picLocks noChangeAspect="1" noChangeArrowheads="1"/>
          </p:cNvPicPr>
          <p:nvPr userDrawn="1"/>
        </p:nvPicPr>
        <p:blipFill>
          <a:blip r:embed="rId7"/>
          <a:srcRect/>
          <a:stretch>
            <a:fillRect/>
          </a:stretch>
        </p:blipFill>
        <p:spPr bwMode="auto">
          <a:xfrm>
            <a:off x="8143900" y="142858"/>
            <a:ext cx="790575" cy="317500"/>
          </a:xfrm>
          <a:prstGeom prst="rect">
            <a:avLst/>
          </a:prstGeom>
          <a:noFill/>
          <a:ln w="9525">
            <a:noFill/>
            <a:miter lim="800000"/>
            <a:headEnd/>
            <a:tailEnd/>
          </a:ln>
        </p:spPr>
      </p:pic>
    </p:spTree>
  </p:cSld>
  <p:clrMap bg1="dk1" tx1="lt1" bg2="dk2" tx2="lt2" accent1="accent1" accent2="accent2" accent3="accent3" accent4="accent4" accent5="accent5" accent6="accent6" hlink="hlink" folHlink="folHlink"/>
  <p:sldLayoutIdLst>
    <p:sldLayoutId id="2147484828" r:id="rId1"/>
    <p:sldLayoutId id="2147484829" r:id="rId2"/>
    <p:sldLayoutId id="2147484834" r:id="rId3"/>
    <p:sldLayoutId id="2147484835" r:id="rId4"/>
    <p:sldLayoutId id="2147484839" r:id="rId5"/>
  </p:sldLayoutIdLst>
  <p:hf sldNum="0" hdr="0" ftr="0"/>
  <p:txStyles>
    <p:titleStyle>
      <a:lvl1pPr marL="685800" indent="-685800" algn="l" rtl="0" eaLnBrk="0" fontAlgn="base" hangingPunct="0">
        <a:lnSpc>
          <a:spcPct val="90000"/>
        </a:lnSpc>
        <a:spcBef>
          <a:spcPct val="0"/>
        </a:spcBef>
        <a:spcAft>
          <a:spcPct val="0"/>
        </a:spcAft>
        <a:defRPr sz="3300">
          <a:solidFill>
            <a:schemeClr val="tx1"/>
          </a:solidFill>
          <a:latin typeface="+mj-lt"/>
          <a:ea typeface="+mj-ea"/>
          <a:cs typeface="+mj-cs"/>
          <a:sym typeface="Segoe UI Light" pitchFamily="34" charset="0"/>
        </a:defRPr>
      </a:lvl1pPr>
      <a:lvl2pPr marL="685800" indent="-685800" algn="l" rtl="0" eaLnBrk="0" fontAlgn="base" hangingPunct="0">
        <a:lnSpc>
          <a:spcPct val="90000"/>
        </a:lnSpc>
        <a:spcBef>
          <a:spcPct val="0"/>
        </a:spcBef>
        <a:spcAft>
          <a:spcPct val="0"/>
        </a:spcAft>
        <a:defRPr sz="3300">
          <a:solidFill>
            <a:schemeClr val="tx1"/>
          </a:solidFill>
          <a:latin typeface="Segoe UI Light" pitchFamily="34" charset="0"/>
          <a:ea typeface="方正北魏楷书简体" charset="0"/>
          <a:cs typeface="方正北魏楷书简体" charset="0"/>
          <a:sym typeface="Segoe UI Light" pitchFamily="34" charset="0"/>
        </a:defRPr>
      </a:lvl2pPr>
      <a:lvl3pPr marL="685800" indent="-685800" algn="l" rtl="0" eaLnBrk="0" fontAlgn="base" hangingPunct="0">
        <a:lnSpc>
          <a:spcPct val="90000"/>
        </a:lnSpc>
        <a:spcBef>
          <a:spcPct val="0"/>
        </a:spcBef>
        <a:spcAft>
          <a:spcPct val="0"/>
        </a:spcAft>
        <a:defRPr sz="3300">
          <a:solidFill>
            <a:schemeClr val="tx1"/>
          </a:solidFill>
          <a:latin typeface="Segoe UI Light" pitchFamily="34" charset="0"/>
          <a:ea typeface="方正北魏楷书简体" charset="0"/>
          <a:cs typeface="方正北魏楷书简体" charset="0"/>
          <a:sym typeface="Segoe UI Light" pitchFamily="34" charset="0"/>
        </a:defRPr>
      </a:lvl3pPr>
      <a:lvl4pPr marL="685800" indent="-685800" algn="l" rtl="0" eaLnBrk="0" fontAlgn="base" hangingPunct="0">
        <a:lnSpc>
          <a:spcPct val="90000"/>
        </a:lnSpc>
        <a:spcBef>
          <a:spcPct val="0"/>
        </a:spcBef>
        <a:spcAft>
          <a:spcPct val="0"/>
        </a:spcAft>
        <a:defRPr sz="3300">
          <a:solidFill>
            <a:schemeClr val="tx1"/>
          </a:solidFill>
          <a:latin typeface="Segoe UI Light" pitchFamily="34" charset="0"/>
          <a:ea typeface="方正北魏楷书简体" charset="0"/>
          <a:cs typeface="方正北魏楷书简体" charset="0"/>
          <a:sym typeface="Segoe UI Light" pitchFamily="34" charset="0"/>
        </a:defRPr>
      </a:lvl4pPr>
      <a:lvl5pPr marL="685800" indent="-685800" algn="l" rtl="0" eaLnBrk="0" fontAlgn="base" hangingPunct="0">
        <a:lnSpc>
          <a:spcPct val="90000"/>
        </a:lnSpc>
        <a:spcBef>
          <a:spcPct val="0"/>
        </a:spcBef>
        <a:spcAft>
          <a:spcPct val="0"/>
        </a:spcAft>
        <a:defRPr sz="3300">
          <a:solidFill>
            <a:schemeClr val="tx1"/>
          </a:solidFill>
          <a:latin typeface="Segoe UI Light" pitchFamily="34" charset="0"/>
          <a:ea typeface="方正北魏楷书简体" charset="0"/>
          <a:cs typeface="方正北魏楷书简体" charset="0"/>
          <a:sym typeface="Segoe UI Light" pitchFamily="34" charset="0"/>
        </a:defRPr>
      </a:lvl5pPr>
      <a:lvl6pPr marL="1143000" indent="-685800" algn="l" rtl="0" fontAlgn="base">
        <a:lnSpc>
          <a:spcPct val="90000"/>
        </a:lnSpc>
        <a:spcBef>
          <a:spcPct val="0"/>
        </a:spcBef>
        <a:spcAft>
          <a:spcPct val="0"/>
        </a:spcAft>
        <a:defRPr sz="3300">
          <a:solidFill>
            <a:schemeClr val="tx1"/>
          </a:solidFill>
          <a:latin typeface="Segoe UI Light" pitchFamily="34" charset="0"/>
          <a:ea typeface="方正北魏楷书简体" charset="0"/>
          <a:cs typeface="方正北魏楷书简体" charset="0"/>
          <a:sym typeface="Segoe UI Light" pitchFamily="34" charset="0"/>
        </a:defRPr>
      </a:lvl6pPr>
      <a:lvl7pPr marL="1600200" indent="-685800" algn="l" rtl="0" fontAlgn="base">
        <a:lnSpc>
          <a:spcPct val="90000"/>
        </a:lnSpc>
        <a:spcBef>
          <a:spcPct val="0"/>
        </a:spcBef>
        <a:spcAft>
          <a:spcPct val="0"/>
        </a:spcAft>
        <a:defRPr sz="3300">
          <a:solidFill>
            <a:schemeClr val="tx1"/>
          </a:solidFill>
          <a:latin typeface="Segoe UI Light" pitchFamily="34" charset="0"/>
          <a:ea typeface="方正北魏楷书简体" charset="0"/>
          <a:cs typeface="方正北魏楷书简体" charset="0"/>
          <a:sym typeface="Segoe UI Light" pitchFamily="34" charset="0"/>
        </a:defRPr>
      </a:lvl7pPr>
      <a:lvl8pPr marL="2057400" indent="-685800" algn="l" rtl="0" fontAlgn="base">
        <a:lnSpc>
          <a:spcPct val="90000"/>
        </a:lnSpc>
        <a:spcBef>
          <a:spcPct val="0"/>
        </a:spcBef>
        <a:spcAft>
          <a:spcPct val="0"/>
        </a:spcAft>
        <a:defRPr sz="3300">
          <a:solidFill>
            <a:schemeClr val="tx1"/>
          </a:solidFill>
          <a:latin typeface="Segoe UI Light" pitchFamily="34" charset="0"/>
          <a:ea typeface="方正北魏楷书简体" charset="0"/>
          <a:cs typeface="方正北魏楷书简体" charset="0"/>
          <a:sym typeface="Segoe UI Light" pitchFamily="34" charset="0"/>
        </a:defRPr>
      </a:lvl8pPr>
      <a:lvl9pPr marL="2514600" indent="-685800" algn="l" rtl="0" fontAlgn="base">
        <a:lnSpc>
          <a:spcPct val="90000"/>
        </a:lnSpc>
        <a:spcBef>
          <a:spcPct val="0"/>
        </a:spcBef>
        <a:spcAft>
          <a:spcPct val="0"/>
        </a:spcAft>
        <a:defRPr sz="3300">
          <a:solidFill>
            <a:schemeClr val="tx1"/>
          </a:solidFill>
          <a:latin typeface="Segoe UI Light" pitchFamily="34" charset="0"/>
          <a:ea typeface="方正北魏楷书简体" charset="0"/>
          <a:cs typeface="方正北魏楷书简体" charset="0"/>
          <a:sym typeface="Segoe UI Light" pitchFamily="34" charset="0"/>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sym typeface="Segoe UI Light" pitchFamily="34" charset="0"/>
        </a:defRPr>
      </a:lvl1pPr>
      <a:lvl2pPr marL="514350" indent="-171450" algn="l" defTabSz="685800" rtl="0" eaLnBrk="0" fontAlgn="base" hangingPunct="0">
        <a:lnSpc>
          <a:spcPct val="90000"/>
        </a:lnSpc>
        <a:spcBef>
          <a:spcPts val="375"/>
        </a:spcBef>
        <a:spcAft>
          <a:spcPct val="0"/>
        </a:spcAft>
        <a:buFont typeface="Arial" pitchFamily="34" charset="0"/>
        <a:buChar char="•"/>
        <a:defRPr sz="2800">
          <a:solidFill>
            <a:schemeClr val="tx1"/>
          </a:solidFill>
          <a:latin typeface="+mn-lt"/>
          <a:ea typeface="+mn-ea"/>
          <a:sym typeface="Segoe UI Light" pitchFamily="34" charset="0"/>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sym typeface="Segoe UI Light" pitchFamily="34" charset="0"/>
        </a:defRPr>
      </a:lvl3pPr>
      <a:lvl4pPr marL="1198563" indent="-169863" algn="l" defTabSz="685800" rtl="0" eaLnBrk="0" fontAlgn="base" hangingPunct="0">
        <a:lnSpc>
          <a:spcPct val="90000"/>
        </a:lnSpc>
        <a:spcBef>
          <a:spcPts val="375"/>
        </a:spcBef>
        <a:spcAft>
          <a:spcPct val="0"/>
        </a:spcAft>
        <a:buFont typeface="Arial" pitchFamily="34" charset="0"/>
        <a:buChar char="•"/>
        <a:defRPr sz="1400">
          <a:solidFill>
            <a:schemeClr val="tx1"/>
          </a:solidFill>
          <a:latin typeface="+mn-lt"/>
          <a:ea typeface="+mn-ea"/>
          <a:sym typeface="Segoe UI Light" pitchFamily="34" charset="0"/>
        </a:defRPr>
      </a:lvl4pPr>
      <a:lvl5pPr marL="1541463" indent="-169863" algn="l" defTabSz="685800" rtl="0" eaLnBrk="0" fontAlgn="base" hangingPunct="0">
        <a:lnSpc>
          <a:spcPct val="90000"/>
        </a:lnSpc>
        <a:spcBef>
          <a:spcPts val="375"/>
        </a:spcBef>
        <a:spcAft>
          <a:spcPct val="0"/>
        </a:spcAft>
        <a:buFont typeface="Arial" pitchFamily="34" charset="0"/>
        <a:buChar char="•"/>
        <a:defRPr sz="1400">
          <a:solidFill>
            <a:schemeClr val="tx1"/>
          </a:solidFill>
          <a:latin typeface="+mn-lt"/>
          <a:ea typeface="+mn-ea"/>
          <a:sym typeface="Segoe UI Light" pitchFamily="34" charset="0"/>
        </a:defRPr>
      </a:lvl5pPr>
      <a:lvl6pPr marL="1998663" indent="-169863" algn="l" defTabSz="685800" rtl="0" fontAlgn="base">
        <a:lnSpc>
          <a:spcPct val="90000"/>
        </a:lnSpc>
        <a:spcBef>
          <a:spcPts val="375"/>
        </a:spcBef>
        <a:spcAft>
          <a:spcPct val="0"/>
        </a:spcAft>
        <a:buFont typeface="Arial" pitchFamily="34" charset="0"/>
        <a:buChar char="•"/>
        <a:defRPr sz="1400">
          <a:solidFill>
            <a:schemeClr val="tx1"/>
          </a:solidFill>
          <a:latin typeface="+mn-lt"/>
          <a:ea typeface="+mn-ea"/>
          <a:sym typeface="Segoe UI Light" pitchFamily="34" charset="0"/>
        </a:defRPr>
      </a:lvl6pPr>
      <a:lvl7pPr marL="2455863" indent="-169863" algn="l" defTabSz="685800" rtl="0" fontAlgn="base">
        <a:lnSpc>
          <a:spcPct val="90000"/>
        </a:lnSpc>
        <a:spcBef>
          <a:spcPts val="375"/>
        </a:spcBef>
        <a:spcAft>
          <a:spcPct val="0"/>
        </a:spcAft>
        <a:buFont typeface="Arial" pitchFamily="34" charset="0"/>
        <a:buChar char="•"/>
        <a:defRPr sz="1400">
          <a:solidFill>
            <a:schemeClr val="tx1"/>
          </a:solidFill>
          <a:latin typeface="+mn-lt"/>
          <a:ea typeface="+mn-ea"/>
          <a:sym typeface="Segoe UI Light" pitchFamily="34" charset="0"/>
        </a:defRPr>
      </a:lvl7pPr>
      <a:lvl8pPr marL="2913063" indent="-169863" algn="l" defTabSz="685800" rtl="0" fontAlgn="base">
        <a:lnSpc>
          <a:spcPct val="90000"/>
        </a:lnSpc>
        <a:spcBef>
          <a:spcPts val="375"/>
        </a:spcBef>
        <a:spcAft>
          <a:spcPct val="0"/>
        </a:spcAft>
        <a:buFont typeface="Arial" pitchFamily="34" charset="0"/>
        <a:buChar char="•"/>
        <a:defRPr sz="1400">
          <a:solidFill>
            <a:schemeClr val="tx1"/>
          </a:solidFill>
          <a:latin typeface="+mn-lt"/>
          <a:ea typeface="+mn-ea"/>
          <a:sym typeface="Segoe UI Light" pitchFamily="34" charset="0"/>
        </a:defRPr>
      </a:lvl8pPr>
      <a:lvl9pPr marL="3370263" indent="-169863" algn="l" defTabSz="685800" rtl="0" fontAlgn="base">
        <a:lnSpc>
          <a:spcPct val="90000"/>
        </a:lnSpc>
        <a:spcBef>
          <a:spcPts val="375"/>
        </a:spcBef>
        <a:spcAft>
          <a:spcPct val="0"/>
        </a:spcAft>
        <a:buFont typeface="Arial" pitchFamily="34" charset="0"/>
        <a:buChar char="•"/>
        <a:defRPr sz="1400">
          <a:solidFill>
            <a:schemeClr val="tx1"/>
          </a:solidFill>
          <a:latin typeface="+mn-lt"/>
          <a:ea typeface="+mn-ea"/>
          <a:sym typeface="Segoe UI Light"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2050" name="Picture 2" descr="C:\Documents and Settings\Administrator\桌面\未标题-1 拷贝.jpg"/>
          <p:cNvPicPr>
            <a:picLocks noChangeAspect="1" noChangeArrowheads="1"/>
          </p:cNvPicPr>
          <p:nvPr/>
        </p:nvPicPr>
        <p:blipFill>
          <a:blip r:embed="rId13"/>
          <a:srcRect/>
          <a:stretch>
            <a:fillRect/>
          </a:stretch>
        </p:blipFill>
        <p:spPr bwMode="auto">
          <a:xfrm>
            <a:off x="0" y="0"/>
            <a:ext cx="9144000" cy="5143500"/>
          </a:xfrm>
          <a:prstGeom prst="rect">
            <a:avLst/>
          </a:prstGeom>
          <a:noFill/>
          <a:ln w="9525">
            <a:noFill/>
            <a:miter lim="800000"/>
            <a:headEnd/>
            <a:tailEnd/>
          </a:ln>
        </p:spPr>
      </p:pic>
      <p:pic>
        <p:nvPicPr>
          <p:cNvPr id="2051" name="图片 7"/>
          <p:cNvPicPr>
            <a:picLocks noChangeAspect="1" noChangeArrowheads="1"/>
          </p:cNvPicPr>
          <p:nvPr/>
        </p:nvPicPr>
        <p:blipFill>
          <a:blip r:embed="rId14"/>
          <a:srcRect/>
          <a:stretch>
            <a:fillRect/>
          </a:stretch>
        </p:blipFill>
        <p:spPr bwMode="auto">
          <a:xfrm>
            <a:off x="7813679" y="4732338"/>
            <a:ext cx="790575" cy="317500"/>
          </a:xfrm>
          <a:prstGeom prst="rect">
            <a:avLst/>
          </a:prstGeom>
          <a:noFill/>
          <a:ln w="9525">
            <a:noFill/>
            <a:miter lim="800000"/>
            <a:headEnd/>
            <a:tailEnd/>
          </a:ln>
        </p:spPr>
      </p:pic>
      <p:sp>
        <p:nvSpPr>
          <p:cNvPr id="2052" name="标题占位符 1"/>
          <p:cNvSpPr>
            <a:spLocks noGrp="1" noChangeArrowheads="1"/>
          </p:cNvSpPr>
          <p:nvPr>
            <p:ph type="title" idx="4294967295"/>
          </p:nvPr>
        </p:nvSpPr>
        <p:spPr bwMode="auto">
          <a:xfrm>
            <a:off x="457200" y="206375"/>
            <a:ext cx="8229600" cy="857250"/>
          </a:xfrm>
          <a:prstGeom prst="rect">
            <a:avLst/>
          </a:prstGeom>
          <a:noFill/>
          <a:ln w="9525">
            <a:noFill/>
            <a:miter lim="800000"/>
            <a:headEnd/>
            <a:tailEnd/>
          </a:ln>
        </p:spPr>
        <p:txBody>
          <a:bodyPr vert="horz" wrap="square" lIns="68510" tIns="34289" rIns="68510" bIns="34289" numCol="1" anchor="ctr" anchorCtr="0" compatLnSpc="1">
            <a:prstTxWarp prst="textNoShape">
              <a:avLst/>
            </a:prstTxWarp>
          </a:bodyPr>
          <a:lstStyle/>
          <a:p>
            <a:pPr lvl="0"/>
            <a:r>
              <a:rPr lang="zh-CN" smtClean="0">
                <a:sym typeface="Calibri" pitchFamily="34" charset="0"/>
              </a:rPr>
              <a:t>单击此处编辑母版标题样式</a:t>
            </a:r>
          </a:p>
        </p:txBody>
      </p:sp>
      <p:sp>
        <p:nvSpPr>
          <p:cNvPr id="2053" name="文本占位符 2"/>
          <p:cNvSpPr>
            <a:spLocks noGrp="1" noChangeArrowheads="1"/>
          </p:cNvSpPr>
          <p:nvPr>
            <p:ph type="body" idx="1"/>
          </p:nvPr>
        </p:nvSpPr>
        <p:spPr bwMode="auto">
          <a:xfrm>
            <a:off x="457200" y="1200152"/>
            <a:ext cx="8229600" cy="3394075"/>
          </a:xfrm>
          <a:prstGeom prst="rect">
            <a:avLst/>
          </a:prstGeom>
          <a:noFill/>
          <a:ln w="9525">
            <a:noFill/>
            <a:miter lim="800000"/>
            <a:headEnd/>
            <a:tailEnd/>
          </a:ln>
        </p:spPr>
        <p:txBody>
          <a:bodyPr vert="horz" wrap="square" lIns="68510" tIns="34289" rIns="68510" bIns="34289"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2054" name="日期占位符 3"/>
          <p:cNvSpPr>
            <a:spLocks noGrp="1" noChangeArrowheads="1"/>
          </p:cNvSpPr>
          <p:nvPr>
            <p:ph type="dt" sz="half" idx="2"/>
          </p:nvPr>
        </p:nvSpPr>
        <p:spPr bwMode="auto">
          <a:xfrm>
            <a:off x="457200" y="4767265"/>
            <a:ext cx="2133600" cy="274637"/>
          </a:xfrm>
          <a:prstGeom prst="rect">
            <a:avLst/>
          </a:prstGeom>
          <a:noFill/>
          <a:ln w="9525">
            <a:noFill/>
            <a:miter lim="800000"/>
            <a:headEnd/>
            <a:tailEnd/>
          </a:ln>
        </p:spPr>
        <p:txBody>
          <a:bodyPr vert="horz" wrap="square" lIns="68510" tIns="34289" rIns="68510" bIns="34289" numCol="1" anchor="ctr" anchorCtr="0" compatLnSpc="1">
            <a:prstTxWarp prst="textNoShape">
              <a:avLst/>
            </a:prstTxWarp>
          </a:bodyPr>
          <a:lstStyle>
            <a:lvl1pPr>
              <a:defRPr sz="900">
                <a:solidFill>
                  <a:srgbClr val="898989"/>
                </a:solidFill>
              </a:defRPr>
            </a:lvl1pPr>
          </a:lstStyle>
          <a:p>
            <a:pPr>
              <a:defRPr/>
            </a:pPr>
            <a:fld id="{40CD3CF0-5171-4166-891C-154A5DA3C902}" type="datetime1">
              <a:rPr lang="zh-CN" altLang="en-US"/>
              <a:pPr>
                <a:defRPr/>
              </a:pPr>
              <a:t>2014/4/4</a:t>
            </a:fld>
            <a:endParaRPr lang="zh-CN" altLang="en-US">
              <a:sym typeface="Arial" pitchFamily="34" charset="0"/>
            </a:endParaRPr>
          </a:p>
        </p:txBody>
      </p:sp>
      <p:sp>
        <p:nvSpPr>
          <p:cNvPr id="2055" name="页脚占位符 4"/>
          <p:cNvSpPr>
            <a:spLocks noGrp="1" noChangeArrowheads="1"/>
          </p:cNvSpPr>
          <p:nvPr>
            <p:ph type="ftr" sz="quarter" idx="3"/>
          </p:nvPr>
        </p:nvSpPr>
        <p:spPr bwMode="auto">
          <a:xfrm>
            <a:off x="3124200" y="4767265"/>
            <a:ext cx="2895600" cy="274637"/>
          </a:xfrm>
          <a:prstGeom prst="rect">
            <a:avLst/>
          </a:prstGeom>
          <a:noFill/>
          <a:ln w="9525">
            <a:noFill/>
            <a:miter lim="800000"/>
            <a:headEnd/>
            <a:tailEnd/>
          </a:ln>
        </p:spPr>
        <p:txBody>
          <a:bodyPr vert="horz" wrap="square" lIns="68510" tIns="34289" rIns="68510" bIns="34289" numCol="1" anchor="ctr" anchorCtr="0" compatLnSpc="1">
            <a:prstTxWarp prst="textNoShape">
              <a:avLst/>
            </a:prstTxWarp>
          </a:bodyPr>
          <a:lstStyle>
            <a:lvl1pPr algn="ctr">
              <a:defRPr sz="900">
                <a:solidFill>
                  <a:srgbClr val="898989"/>
                </a:solidFill>
              </a:defRPr>
            </a:lvl1pPr>
          </a:lstStyle>
          <a:p>
            <a:pPr>
              <a:defRPr/>
            </a:pPr>
            <a:endParaRPr lang="zh-CN" altLang="zh-CN"/>
          </a:p>
        </p:txBody>
      </p:sp>
      <p:sp>
        <p:nvSpPr>
          <p:cNvPr id="2056" name="灯片编号占位符 5"/>
          <p:cNvSpPr>
            <a:spLocks noGrp="1" noChangeArrowheads="1"/>
          </p:cNvSpPr>
          <p:nvPr>
            <p:ph type="sldNum" sz="quarter" idx="4"/>
          </p:nvPr>
        </p:nvSpPr>
        <p:spPr bwMode="auto">
          <a:xfrm>
            <a:off x="6553200" y="4767265"/>
            <a:ext cx="2133600" cy="274637"/>
          </a:xfrm>
          <a:prstGeom prst="rect">
            <a:avLst/>
          </a:prstGeom>
          <a:noFill/>
          <a:ln w="9525">
            <a:noFill/>
            <a:miter lim="800000"/>
            <a:headEnd/>
            <a:tailEnd/>
          </a:ln>
        </p:spPr>
        <p:txBody>
          <a:bodyPr vert="horz" wrap="square" lIns="68510" tIns="34289" rIns="68510" bIns="34289" numCol="1" anchor="ctr" anchorCtr="0" compatLnSpc="1">
            <a:prstTxWarp prst="textNoShape">
              <a:avLst/>
            </a:prstTxWarp>
          </a:bodyPr>
          <a:lstStyle>
            <a:lvl1pPr algn="r">
              <a:defRPr sz="900">
                <a:solidFill>
                  <a:srgbClr val="898989"/>
                </a:solidFill>
              </a:defRPr>
            </a:lvl1pPr>
          </a:lstStyle>
          <a:p>
            <a:pPr>
              <a:defRPr/>
            </a:pPr>
            <a:fld id="{55763226-1D04-446A-B34F-729723812ACB}" type="slidenum">
              <a:rPr lang="zh-CN" altLang="en-US"/>
              <a:pPr>
                <a:defRPr/>
              </a:pPr>
              <a:t>‹#›</a:t>
            </a:fld>
            <a:endParaRPr lang="zh-CN" altLang="en-US">
              <a:sym typeface="Arial" pitchFamily="34" charset="0"/>
            </a:endParaRPr>
          </a:p>
        </p:txBody>
      </p:sp>
    </p:spTree>
  </p:cSld>
  <p:clrMap bg1="lt1" tx1="dk1" bg2="lt2" tx2="dk2" accent1="accent1" accent2="accent2" accent3="accent3" accent4="accent4" accent5="accent5" accent6="accent6" hlink="hlink" folHlink="folHlink"/>
  <p:sldLayoutIdLst>
    <p:sldLayoutId id="2147484840" r:id="rId1"/>
    <p:sldLayoutId id="2147484841" r:id="rId2"/>
    <p:sldLayoutId id="2147484842" r:id="rId3"/>
    <p:sldLayoutId id="2147484843" r:id="rId4"/>
    <p:sldLayoutId id="2147484844" r:id="rId5"/>
    <p:sldLayoutId id="2147484845" r:id="rId6"/>
    <p:sldLayoutId id="2147484846" r:id="rId7"/>
    <p:sldLayoutId id="2147484847" r:id="rId8"/>
    <p:sldLayoutId id="2147484848" r:id="rId9"/>
    <p:sldLayoutId id="2147484849" r:id="rId10"/>
    <p:sldLayoutId id="2147484850" r:id="rId11"/>
  </p:sldLayoutIdLst>
  <p:timing>
    <p:tnLst>
      <p:par>
        <p:cTn id="1" dur="indefinite" restart="never" nodeType="tmRoot"/>
      </p:par>
    </p:tnLst>
  </p:timing>
  <p:hf sldNum="0" hdr="0" ftr="0"/>
  <p:txStyles>
    <p:titleStyle>
      <a:lvl1pPr marL="682625" indent="-682625" algn="ctr" rtl="0" eaLnBrk="0" fontAlgn="base" hangingPunct="0">
        <a:spcBef>
          <a:spcPct val="0"/>
        </a:spcBef>
        <a:spcAft>
          <a:spcPct val="0"/>
        </a:spcAft>
        <a:defRPr sz="3300">
          <a:solidFill>
            <a:schemeClr val="tx1"/>
          </a:solidFill>
          <a:latin typeface="+mj-lt"/>
          <a:ea typeface="+mj-ea"/>
          <a:cs typeface="+mj-cs"/>
          <a:sym typeface="Calibri" pitchFamily="34" charset="0"/>
        </a:defRPr>
      </a:lvl1pPr>
      <a:lvl2pPr marL="682625" indent="-682625" algn="ctr" rtl="0" eaLnBrk="0" fontAlgn="base" hangingPunct="0">
        <a:spcBef>
          <a:spcPct val="0"/>
        </a:spcBef>
        <a:spcAft>
          <a:spcPct val="0"/>
        </a:spcAft>
        <a:defRPr sz="3300">
          <a:solidFill>
            <a:schemeClr val="tx1"/>
          </a:solidFill>
          <a:latin typeface="Calibri" pitchFamily="34" charset="0"/>
          <a:ea typeface="Calibri" pitchFamily="34" charset="0"/>
          <a:cs typeface="Calibri" pitchFamily="34" charset="0"/>
          <a:sym typeface="Calibri" pitchFamily="34" charset="0"/>
        </a:defRPr>
      </a:lvl2pPr>
      <a:lvl3pPr marL="682625" indent="-682625" algn="ctr" rtl="0" eaLnBrk="0" fontAlgn="base" hangingPunct="0">
        <a:spcBef>
          <a:spcPct val="0"/>
        </a:spcBef>
        <a:spcAft>
          <a:spcPct val="0"/>
        </a:spcAft>
        <a:defRPr sz="3300">
          <a:solidFill>
            <a:schemeClr val="tx1"/>
          </a:solidFill>
          <a:latin typeface="Calibri" pitchFamily="34" charset="0"/>
          <a:ea typeface="Calibri" pitchFamily="34" charset="0"/>
          <a:cs typeface="Calibri" pitchFamily="34" charset="0"/>
          <a:sym typeface="Calibri" pitchFamily="34" charset="0"/>
        </a:defRPr>
      </a:lvl3pPr>
      <a:lvl4pPr marL="682625" indent="-682625" algn="ctr" rtl="0" eaLnBrk="0" fontAlgn="base" hangingPunct="0">
        <a:spcBef>
          <a:spcPct val="0"/>
        </a:spcBef>
        <a:spcAft>
          <a:spcPct val="0"/>
        </a:spcAft>
        <a:defRPr sz="3300">
          <a:solidFill>
            <a:schemeClr val="tx1"/>
          </a:solidFill>
          <a:latin typeface="Calibri" pitchFamily="34" charset="0"/>
          <a:ea typeface="Calibri" pitchFamily="34" charset="0"/>
          <a:cs typeface="Calibri" pitchFamily="34" charset="0"/>
          <a:sym typeface="Calibri" pitchFamily="34" charset="0"/>
        </a:defRPr>
      </a:lvl4pPr>
      <a:lvl5pPr marL="682625" indent="-682625" algn="ctr" rtl="0" eaLnBrk="0" fontAlgn="base" hangingPunct="0">
        <a:spcBef>
          <a:spcPct val="0"/>
        </a:spcBef>
        <a:spcAft>
          <a:spcPct val="0"/>
        </a:spcAft>
        <a:defRPr sz="3300">
          <a:solidFill>
            <a:schemeClr val="tx1"/>
          </a:solidFill>
          <a:latin typeface="Calibri" pitchFamily="34" charset="0"/>
          <a:ea typeface="Calibri" pitchFamily="34" charset="0"/>
          <a:cs typeface="Calibri" pitchFamily="34" charset="0"/>
          <a:sym typeface="Calibri" pitchFamily="34" charset="0"/>
        </a:defRPr>
      </a:lvl5pPr>
      <a:lvl6pPr marL="1139825" indent="-682625" algn="ctr" rtl="0" eaLnBrk="0" fontAlgn="base" hangingPunct="0">
        <a:spcBef>
          <a:spcPct val="0"/>
        </a:spcBef>
        <a:spcAft>
          <a:spcPct val="0"/>
        </a:spcAft>
        <a:defRPr sz="3300">
          <a:solidFill>
            <a:schemeClr val="tx1"/>
          </a:solidFill>
          <a:latin typeface="Calibri" pitchFamily="34" charset="0"/>
          <a:ea typeface="Calibri" pitchFamily="34" charset="0"/>
          <a:cs typeface="Calibri" pitchFamily="34" charset="0"/>
          <a:sym typeface="Calibri" pitchFamily="34" charset="0"/>
        </a:defRPr>
      </a:lvl6pPr>
      <a:lvl7pPr marL="1597025" indent="-682625" algn="ctr" rtl="0" eaLnBrk="0" fontAlgn="base" hangingPunct="0">
        <a:spcBef>
          <a:spcPct val="0"/>
        </a:spcBef>
        <a:spcAft>
          <a:spcPct val="0"/>
        </a:spcAft>
        <a:defRPr sz="3300">
          <a:solidFill>
            <a:schemeClr val="tx1"/>
          </a:solidFill>
          <a:latin typeface="Calibri" pitchFamily="34" charset="0"/>
          <a:ea typeface="Calibri" pitchFamily="34" charset="0"/>
          <a:cs typeface="Calibri" pitchFamily="34" charset="0"/>
          <a:sym typeface="Calibri" pitchFamily="34" charset="0"/>
        </a:defRPr>
      </a:lvl7pPr>
      <a:lvl8pPr marL="2054225" indent="-682625" algn="ctr" rtl="0" eaLnBrk="0" fontAlgn="base" hangingPunct="0">
        <a:spcBef>
          <a:spcPct val="0"/>
        </a:spcBef>
        <a:spcAft>
          <a:spcPct val="0"/>
        </a:spcAft>
        <a:defRPr sz="3300">
          <a:solidFill>
            <a:schemeClr val="tx1"/>
          </a:solidFill>
          <a:latin typeface="Calibri" pitchFamily="34" charset="0"/>
          <a:ea typeface="Calibri" pitchFamily="34" charset="0"/>
          <a:cs typeface="Calibri" pitchFamily="34" charset="0"/>
          <a:sym typeface="Calibri" pitchFamily="34" charset="0"/>
        </a:defRPr>
      </a:lvl8pPr>
      <a:lvl9pPr marL="2511425" indent="-682625" algn="ctr" rtl="0" eaLnBrk="0" fontAlgn="base" hangingPunct="0">
        <a:spcBef>
          <a:spcPct val="0"/>
        </a:spcBef>
        <a:spcAft>
          <a:spcPct val="0"/>
        </a:spcAft>
        <a:defRPr sz="3300">
          <a:solidFill>
            <a:schemeClr val="tx1"/>
          </a:solidFill>
          <a:latin typeface="Calibri" pitchFamily="34" charset="0"/>
          <a:ea typeface="Calibri" pitchFamily="34" charset="0"/>
          <a:cs typeface="Calibri" pitchFamily="34" charset="0"/>
          <a:sym typeface="Calibri" pitchFamily="34" charset="0"/>
        </a:defRPr>
      </a:lvl9pPr>
    </p:titleStyle>
    <p:bodyStyle>
      <a:lvl1pPr marL="254000" indent="-254000" algn="l" defTabSz="682625" rtl="0" eaLnBrk="0" fontAlgn="base" hangingPunct="0">
        <a:spcBef>
          <a:spcPct val="20000"/>
        </a:spcBef>
        <a:spcAft>
          <a:spcPct val="0"/>
        </a:spcAft>
        <a:buFont typeface="Arial" pitchFamily="34" charset="0"/>
        <a:buChar char="•"/>
        <a:defRPr sz="2400">
          <a:solidFill>
            <a:schemeClr val="tx1"/>
          </a:solidFill>
          <a:latin typeface="+mn-lt"/>
          <a:ea typeface="+mn-ea"/>
          <a:cs typeface="+mn-cs"/>
          <a:sym typeface="Calibri" pitchFamily="34" charset="0"/>
        </a:defRPr>
      </a:lvl1pPr>
      <a:lvl2pPr marL="554038" indent="-211138" algn="l" defTabSz="682625" rtl="0" eaLnBrk="0" fontAlgn="base" hangingPunct="0">
        <a:spcBef>
          <a:spcPct val="20000"/>
        </a:spcBef>
        <a:spcAft>
          <a:spcPct val="0"/>
        </a:spcAft>
        <a:buFont typeface="Arial" pitchFamily="34" charset="0"/>
        <a:buChar char="–"/>
        <a:defRPr sz="2100">
          <a:solidFill>
            <a:schemeClr val="tx1"/>
          </a:solidFill>
          <a:latin typeface="+mn-lt"/>
          <a:ea typeface="+mn-ea"/>
          <a:cs typeface="+mn-cs"/>
          <a:sym typeface="Calibri" pitchFamily="34" charset="0"/>
        </a:defRPr>
      </a:lvl2pPr>
      <a:lvl3pPr marL="854075" indent="-168275" algn="l" defTabSz="682625" rtl="0" eaLnBrk="0" fontAlgn="base" hangingPunct="0">
        <a:spcBef>
          <a:spcPct val="20000"/>
        </a:spcBef>
        <a:spcAft>
          <a:spcPct val="0"/>
        </a:spcAft>
        <a:buFont typeface="Arial" pitchFamily="34" charset="0"/>
        <a:buChar char="•"/>
        <a:defRPr sz="2400">
          <a:solidFill>
            <a:schemeClr val="tx1"/>
          </a:solidFill>
          <a:latin typeface="+mn-lt"/>
          <a:ea typeface="+mn-ea"/>
          <a:cs typeface="+mn-cs"/>
          <a:sym typeface="Calibri" pitchFamily="34" charset="0"/>
        </a:defRPr>
      </a:lvl3pPr>
      <a:lvl4pPr marL="1196975" indent="-168275" algn="l" defTabSz="682625" rtl="0" eaLnBrk="0" fontAlgn="base" hangingPunct="0">
        <a:spcBef>
          <a:spcPct val="20000"/>
        </a:spcBef>
        <a:spcAft>
          <a:spcPct val="0"/>
        </a:spcAft>
        <a:buFont typeface="Arial" pitchFamily="34" charset="0"/>
        <a:buChar char="–"/>
        <a:defRPr sz="1500">
          <a:solidFill>
            <a:schemeClr val="tx1"/>
          </a:solidFill>
          <a:latin typeface="+mn-lt"/>
          <a:ea typeface="+mn-ea"/>
          <a:cs typeface="+mn-cs"/>
          <a:sym typeface="Calibri" pitchFamily="34" charset="0"/>
        </a:defRPr>
      </a:lvl4pPr>
      <a:lvl5pPr marL="1539875" indent="-168275" algn="l" defTabSz="682625" rtl="0" eaLnBrk="0" fontAlgn="base" hangingPunct="0">
        <a:spcBef>
          <a:spcPct val="20000"/>
        </a:spcBef>
        <a:spcAft>
          <a:spcPct val="0"/>
        </a:spcAft>
        <a:buFont typeface="Arial" pitchFamily="34" charset="0"/>
        <a:buChar char="»"/>
        <a:defRPr sz="1500">
          <a:solidFill>
            <a:schemeClr val="tx1"/>
          </a:solidFill>
          <a:latin typeface="+mn-lt"/>
          <a:ea typeface="+mn-ea"/>
          <a:cs typeface="+mn-cs"/>
          <a:sym typeface="Calibri" pitchFamily="34" charset="0"/>
        </a:defRPr>
      </a:lvl5pPr>
      <a:lvl6pPr marL="1997075" indent="-168275" algn="l" defTabSz="682625" rtl="0" eaLnBrk="0" fontAlgn="base" hangingPunct="0">
        <a:spcBef>
          <a:spcPct val="20000"/>
        </a:spcBef>
        <a:spcAft>
          <a:spcPct val="0"/>
        </a:spcAft>
        <a:buFont typeface="Arial" pitchFamily="34" charset="0"/>
        <a:buChar char="»"/>
        <a:defRPr sz="1500">
          <a:solidFill>
            <a:schemeClr val="tx1"/>
          </a:solidFill>
          <a:latin typeface="+mn-lt"/>
          <a:ea typeface="+mn-ea"/>
          <a:cs typeface="+mn-cs"/>
          <a:sym typeface="Calibri" pitchFamily="34" charset="0"/>
        </a:defRPr>
      </a:lvl6pPr>
      <a:lvl7pPr marL="2454275" indent="-168275" algn="l" defTabSz="682625" rtl="0" eaLnBrk="0" fontAlgn="base" hangingPunct="0">
        <a:spcBef>
          <a:spcPct val="20000"/>
        </a:spcBef>
        <a:spcAft>
          <a:spcPct val="0"/>
        </a:spcAft>
        <a:buFont typeface="Arial" pitchFamily="34" charset="0"/>
        <a:buChar char="»"/>
        <a:defRPr sz="1500">
          <a:solidFill>
            <a:schemeClr val="tx1"/>
          </a:solidFill>
          <a:latin typeface="+mn-lt"/>
          <a:ea typeface="+mn-ea"/>
          <a:cs typeface="+mn-cs"/>
          <a:sym typeface="Calibri" pitchFamily="34" charset="0"/>
        </a:defRPr>
      </a:lvl7pPr>
      <a:lvl8pPr marL="2911475" indent="-168275" algn="l" defTabSz="682625" rtl="0" eaLnBrk="0" fontAlgn="base" hangingPunct="0">
        <a:spcBef>
          <a:spcPct val="20000"/>
        </a:spcBef>
        <a:spcAft>
          <a:spcPct val="0"/>
        </a:spcAft>
        <a:buFont typeface="Arial" pitchFamily="34" charset="0"/>
        <a:buChar char="»"/>
        <a:defRPr sz="1500">
          <a:solidFill>
            <a:schemeClr val="tx1"/>
          </a:solidFill>
          <a:latin typeface="+mn-lt"/>
          <a:ea typeface="+mn-ea"/>
          <a:cs typeface="+mn-cs"/>
          <a:sym typeface="Calibri" pitchFamily="34" charset="0"/>
        </a:defRPr>
      </a:lvl8pPr>
      <a:lvl9pPr marL="3368675" indent="-168275" algn="l" defTabSz="682625" rtl="0" eaLnBrk="0" fontAlgn="base" hangingPunct="0">
        <a:spcBef>
          <a:spcPct val="20000"/>
        </a:spcBef>
        <a:spcAft>
          <a:spcPct val="0"/>
        </a:spcAft>
        <a:buFont typeface="Arial" pitchFamily="34" charset="0"/>
        <a:buChar char="»"/>
        <a:defRPr sz="1500">
          <a:solidFill>
            <a:schemeClr val="tx1"/>
          </a:solidFill>
          <a:latin typeface="+mn-lt"/>
          <a:ea typeface="+mn-ea"/>
          <a:cs typeface="+mn-cs"/>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074" name="Picture 2" descr="C:\Documents and Settings\Administrator\桌面\未标题-1 拷贝.jpg"/>
          <p:cNvPicPr>
            <a:picLocks noChangeAspect="1" noChangeArrowheads="1"/>
          </p:cNvPicPr>
          <p:nvPr/>
        </p:nvPicPr>
        <p:blipFill>
          <a:blip r:embed="rId13"/>
          <a:srcRect/>
          <a:stretch>
            <a:fillRect/>
          </a:stretch>
        </p:blipFill>
        <p:spPr bwMode="auto">
          <a:xfrm>
            <a:off x="0" y="0"/>
            <a:ext cx="9144000" cy="5143500"/>
          </a:xfrm>
          <a:prstGeom prst="rect">
            <a:avLst/>
          </a:prstGeom>
          <a:noFill/>
          <a:ln w="9525">
            <a:noFill/>
            <a:miter lim="800000"/>
            <a:headEnd/>
            <a:tailEnd/>
          </a:ln>
        </p:spPr>
      </p:pic>
      <p:pic>
        <p:nvPicPr>
          <p:cNvPr id="3075" name="图片 7"/>
          <p:cNvPicPr>
            <a:picLocks noChangeAspect="1" noChangeArrowheads="1"/>
          </p:cNvPicPr>
          <p:nvPr/>
        </p:nvPicPr>
        <p:blipFill>
          <a:blip r:embed="rId14"/>
          <a:srcRect/>
          <a:stretch>
            <a:fillRect/>
          </a:stretch>
        </p:blipFill>
        <p:spPr bwMode="auto">
          <a:xfrm>
            <a:off x="7813679" y="4732338"/>
            <a:ext cx="790575" cy="317500"/>
          </a:xfrm>
          <a:prstGeom prst="rect">
            <a:avLst/>
          </a:prstGeom>
          <a:noFill/>
          <a:ln w="9525">
            <a:noFill/>
            <a:miter lim="800000"/>
            <a:headEnd/>
            <a:tailEnd/>
          </a:ln>
        </p:spPr>
      </p:pic>
      <p:sp>
        <p:nvSpPr>
          <p:cNvPr id="3076" name="标题占位符 1"/>
          <p:cNvSpPr>
            <a:spLocks noGrp="1" noChangeArrowheads="1"/>
          </p:cNvSpPr>
          <p:nvPr>
            <p:ph type="title" idx="4294967295"/>
          </p:nvPr>
        </p:nvSpPr>
        <p:spPr bwMode="auto">
          <a:xfrm>
            <a:off x="457200" y="206375"/>
            <a:ext cx="8229600" cy="857250"/>
          </a:xfrm>
          <a:prstGeom prst="rect">
            <a:avLst/>
          </a:prstGeom>
          <a:noFill/>
          <a:ln w="9525">
            <a:noFill/>
            <a:miter lim="800000"/>
            <a:headEnd/>
            <a:tailEnd/>
          </a:ln>
        </p:spPr>
        <p:txBody>
          <a:bodyPr vert="horz" wrap="square" lIns="68510" tIns="34289" rIns="68510" bIns="34289" numCol="1" anchor="ctr" anchorCtr="0" compatLnSpc="1">
            <a:prstTxWarp prst="textNoShape">
              <a:avLst/>
            </a:prstTxWarp>
          </a:bodyPr>
          <a:lstStyle/>
          <a:p>
            <a:pPr lvl="0"/>
            <a:r>
              <a:rPr lang="zh-CN" smtClean="0">
                <a:sym typeface="Calibri" pitchFamily="34" charset="0"/>
              </a:rPr>
              <a:t>单击此处编辑母版标题样式</a:t>
            </a:r>
          </a:p>
        </p:txBody>
      </p:sp>
      <p:sp>
        <p:nvSpPr>
          <p:cNvPr id="3077" name="文本占位符 2"/>
          <p:cNvSpPr>
            <a:spLocks noGrp="1" noChangeArrowheads="1"/>
          </p:cNvSpPr>
          <p:nvPr>
            <p:ph type="body" idx="1"/>
          </p:nvPr>
        </p:nvSpPr>
        <p:spPr bwMode="auto">
          <a:xfrm>
            <a:off x="457200" y="1200152"/>
            <a:ext cx="8229600" cy="3394075"/>
          </a:xfrm>
          <a:prstGeom prst="rect">
            <a:avLst/>
          </a:prstGeom>
          <a:noFill/>
          <a:ln w="9525">
            <a:noFill/>
            <a:miter lim="800000"/>
            <a:headEnd/>
            <a:tailEnd/>
          </a:ln>
        </p:spPr>
        <p:txBody>
          <a:bodyPr vert="horz" wrap="square" lIns="68510" tIns="34289" rIns="68510" bIns="34289"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3078" name="日期占位符 3"/>
          <p:cNvSpPr>
            <a:spLocks noGrp="1" noChangeArrowheads="1"/>
          </p:cNvSpPr>
          <p:nvPr>
            <p:ph type="dt" sz="half" idx="2"/>
          </p:nvPr>
        </p:nvSpPr>
        <p:spPr bwMode="auto">
          <a:xfrm>
            <a:off x="457200" y="4767265"/>
            <a:ext cx="2133600" cy="274637"/>
          </a:xfrm>
          <a:prstGeom prst="rect">
            <a:avLst/>
          </a:prstGeom>
          <a:noFill/>
          <a:ln w="9525">
            <a:noFill/>
            <a:miter lim="800000"/>
            <a:headEnd/>
            <a:tailEnd/>
          </a:ln>
        </p:spPr>
        <p:txBody>
          <a:bodyPr vert="horz" wrap="square" lIns="68510" tIns="34289" rIns="68510" bIns="34289" numCol="1" anchor="ctr" anchorCtr="0" compatLnSpc="1">
            <a:prstTxWarp prst="textNoShape">
              <a:avLst/>
            </a:prstTxWarp>
          </a:bodyPr>
          <a:lstStyle>
            <a:lvl1pPr>
              <a:defRPr sz="900">
                <a:solidFill>
                  <a:srgbClr val="898989"/>
                </a:solidFill>
              </a:defRPr>
            </a:lvl1pPr>
          </a:lstStyle>
          <a:p>
            <a:pPr>
              <a:defRPr/>
            </a:pPr>
            <a:fld id="{DB4F8C5E-078F-4395-AAB7-12DAACE88C5B}" type="datetime1">
              <a:rPr lang="zh-CN" altLang="en-US"/>
              <a:pPr>
                <a:defRPr/>
              </a:pPr>
              <a:t>2014/4/4</a:t>
            </a:fld>
            <a:endParaRPr lang="zh-CN" altLang="en-US">
              <a:sym typeface="Arial" pitchFamily="34" charset="0"/>
            </a:endParaRPr>
          </a:p>
        </p:txBody>
      </p:sp>
      <p:sp>
        <p:nvSpPr>
          <p:cNvPr id="3079" name="页脚占位符 4"/>
          <p:cNvSpPr>
            <a:spLocks noGrp="1" noChangeArrowheads="1"/>
          </p:cNvSpPr>
          <p:nvPr>
            <p:ph type="ftr" sz="quarter" idx="3"/>
          </p:nvPr>
        </p:nvSpPr>
        <p:spPr bwMode="auto">
          <a:xfrm>
            <a:off x="3124200" y="4767265"/>
            <a:ext cx="2895600" cy="274637"/>
          </a:xfrm>
          <a:prstGeom prst="rect">
            <a:avLst/>
          </a:prstGeom>
          <a:noFill/>
          <a:ln w="9525">
            <a:noFill/>
            <a:miter lim="800000"/>
            <a:headEnd/>
            <a:tailEnd/>
          </a:ln>
        </p:spPr>
        <p:txBody>
          <a:bodyPr vert="horz" wrap="square" lIns="68510" tIns="34289" rIns="68510" bIns="34289" numCol="1" anchor="ctr" anchorCtr="0" compatLnSpc="1">
            <a:prstTxWarp prst="textNoShape">
              <a:avLst/>
            </a:prstTxWarp>
          </a:bodyPr>
          <a:lstStyle>
            <a:lvl1pPr algn="ctr">
              <a:defRPr sz="900">
                <a:solidFill>
                  <a:srgbClr val="898989"/>
                </a:solidFill>
              </a:defRPr>
            </a:lvl1pPr>
          </a:lstStyle>
          <a:p>
            <a:pPr>
              <a:defRPr/>
            </a:pPr>
            <a:endParaRPr lang="zh-CN" altLang="zh-CN"/>
          </a:p>
        </p:txBody>
      </p:sp>
      <p:sp>
        <p:nvSpPr>
          <p:cNvPr id="3080" name="灯片编号占位符 5"/>
          <p:cNvSpPr>
            <a:spLocks noGrp="1" noChangeArrowheads="1"/>
          </p:cNvSpPr>
          <p:nvPr>
            <p:ph type="sldNum" sz="quarter" idx="4"/>
          </p:nvPr>
        </p:nvSpPr>
        <p:spPr bwMode="auto">
          <a:xfrm>
            <a:off x="6553200" y="4767265"/>
            <a:ext cx="2133600" cy="274637"/>
          </a:xfrm>
          <a:prstGeom prst="rect">
            <a:avLst/>
          </a:prstGeom>
          <a:noFill/>
          <a:ln w="9525">
            <a:noFill/>
            <a:miter lim="800000"/>
            <a:headEnd/>
            <a:tailEnd/>
          </a:ln>
        </p:spPr>
        <p:txBody>
          <a:bodyPr vert="horz" wrap="square" lIns="68510" tIns="34289" rIns="68510" bIns="34289" numCol="1" anchor="ctr" anchorCtr="0" compatLnSpc="1">
            <a:prstTxWarp prst="textNoShape">
              <a:avLst/>
            </a:prstTxWarp>
          </a:bodyPr>
          <a:lstStyle>
            <a:lvl1pPr algn="r">
              <a:defRPr sz="900">
                <a:solidFill>
                  <a:srgbClr val="898989"/>
                </a:solidFill>
              </a:defRPr>
            </a:lvl1pPr>
          </a:lstStyle>
          <a:p>
            <a:pPr>
              <a:defRPr/>
            </a:pPr>
            <a:fld id="{A94134E9-2BCC-4B53-8A32-FDA7CD48E860}" type="slidenum">
              <a:rPr lang="zh-CN" altLang="en-US"/>
              <a:pPr>
                <a:defRPr/>
              </a:pPr>
              <a:t>‹#›</a:t>
            </a:fld>
            <a:endParaRPr lang="zh-CN" altLang="en-US">
              <a:sym typeface="Arial" pitchFamily="34" charset="0"/>
            </a:endParaRPr>
          </a:p>
        </p:txBody>
      </p:sp>
    </p:spTree>
  </p:cSld>
  <p:clrMap bg1="lt1" tx1="dk1" bg2="lt2" tx2="dk2" accent1="accent1" accent2="accent2" accent3="accent3" accent4="accent4" accent5="accent5" accent6="accent6" hlink="hlink" folHlink="folHlink"/>
  <p:sldLayoutIdLst>
    <p:sldLayoutId id="2147484851" r:id="rId1"/>
    <p:sldLayoutId id="2147484852" r:id="rId2"/>
    <p:sldLayoutId id="2147484853" r:id="rId3"/>
    <p:sldLayoutId id="2147484854" r:id="rId4"/>
    <p:sldLayoutId id="2147484855" r:id="rId5"/>
    <p:sldLayoutId id="2147484856" r:id="rId6"/>
    <p:sldLayoutId id="2147484857" r:id="rId7"/>
    <p:sldLayoutId id="2147484858" r:id="rId8"/>
    <p:sldLayoutId id="2147484859" r:id="rId9"/>
    <p:sldLayoutId id="2147484860" r:id="rId10"/>
    <p:sldLayoutId id="2147484861" r:id="rId11"/>
  </p:sldLayoutIdLst>
  <p:hf sldNum="0" hdr="0" ftr="0"/>
  <p:txStyles>
    <p:titleStyle>
      <a:lvl1pPr marL="682625" indent="-682625" algn="ctr" rtl="0" eaLnBrk="0" fontAlgn="base" hangingPunct="0">
        <a:spcBef>
          <a:spcPct val="0"/>
        </a:spcBef>
        <a:spcAft>
          <a:spcPct val="0"/>
        </a:spcAft>
        <a:defRPr sz="3300">
          <a:solidFill>
            <a:schemeClr val="tx1"/>
          </a:solidFill>
          <a:latin typeface="+mj-lt"/>
          <a:ea typeface="+mj-ea"/>
          <a:cs typeface="+mj-cs"/>
          <a:sym typeface="Calibri" pitchFamily="34" charset="0"/>
        </a:defRPr>
      </a:lvl1pPr>
      <a:lvl2pPr marL="682625" indent="-682625" algn="ctr" rtl="0" eaLnBrk="0" fontAlgn="base" hangingPunct="0">
        <a:spcBef>
          <a:spcPct val="0"/>
        </a:spcBef>
        <a:spcAft>
          <a:spcPct val="0"/>
        </a:spcAft>
        <a:defRPr sz="3300">
          <a:solidFill>
            <a:schemeClr val="tx1"/>
          </a:solidFill>
          <a:latin typeface="Calibri" pitchFamily="34" charset="0"/>
          <a:ea typeface="Calibri" pitchFamily="34" charset="0"/>
          <a:cs typeface="Calibri" pitchFamily="34" charset="0"/>
          <a:sym typeface="Calibri" pitchFamily="34" charset="0"/>
        </a:defRPr>
      </a:lvl2pPr>
      <a:lvl3pPr marL="682625" indent="-682625" algn="ctr" rtl="0" eaLnBrk="0" fontAlgn="base" hangingPunct="0">
        <a:spcBef>
          <a:spcPct val="0"/>
        </a:spcBef>
        <a:spcAft>
          <a:spcPct val="0"/>
        </a:spcAft>
        <a:defRPr sz="3300">
          <a:solidFill>
            <a:schemeClr val="tx1"/>
          </a:solidFill>
          <a:latin typeface="Calibri" pitchFamily="34" charset="0"/>
          <a:ea typeface="Calibri" pitchFamily="34" charset="0"/>
          <a:cs typeface="Calibri" pitchFamily="34" charset="0"/>
          <a:sym typeface="Calibri" pitchFamily="34" charset="0"/>
        </a:defRPr>
      </a:lvl3pPr>
      <a:lvl4pPr marL="682625" indent="-682625" algn="ctr" rtl="0" eaLnBrk="0" fontAlgn="base" hangingPunct="0">
        <a:spcBef>
          <a:spcPct val="0"/>
        </a:spcBef>
        <a:spcAft>
          <a:spcPct val="0"/>
        </a:spcAft>
        <a:defRPr sz="3300">
          <a:solidFill>
            <a:schemeClr val="tx1"/>
          </a:solidFill>
          <a:latin typeface="Calibri" pitchFamily="34" charset="0"/>
          <a:ea typeface="Calibri" pitchFamily="34" charset="0"/>
          <a:cs typeface="Calibri" pitchFamily="34" charset="0"/>
          <a:sym typeface="Calibri" pitchFamily="34" charset="0"/>
        </a:defRPr>
      </a:lvl4pPr>
      <a:lvl5pPr marL="682625" indent="-682625" algn="ctr" rtl="0" eaLnBrk="0" fontAlgn="base" hangingPunct="0">
        <a:spcBef>
          <a:spcPct val="0"/>
        </a:spcBef>
        <a:spcAft>
          <a:spcPct val="0"/>
        </a:spcAft>
        <a:defRPr sz="3300">
          <a:solidFill>
            <a:schemeClr val="tx1"/>
          </a:solidFill>
          <a:latin typeface="Calibri" pitchFamily="34" charset="0"/>
          <a:ea typeface="Calibri" pitchFamily="34" charset="0"/>
          <a:cs typeface="Calibri" pitchFamily="34" charset="0"/>
          <a:sym typeface="Calibri" pitchFamily="34" charset="0"/>
        </a:defRPr>
      </a:lvl5pPr>
      <a:lvl6pPr marL="1139825" indent="-682625" algn="ctr" rtl="0" eaLnBrk="0" fontAlgn="base" hangingPunct="0">
        <a:spcBef>
          <a:spcPct val="0"/>
        </a:spcBef>
        <a:spcAft>
          <a:spcPct val="0"/>
        </a:spcAft>
        <a:defRPr sz="3300">
          <a:solidFill>
            <a:schemeClr val="tx1"/>
          </a:solidFill>
          <a:latin typeface="Calibri" pitchFamily="34" charset="0"/>
          <a:ea typeface="Calibri" pitchFamily="34" charset="0"/>
          <a:cs typeface="Calibri" pitchFamily="34" charset="0"/>
          <a:sym typeface="Calibri" pitchFamily="34" charset="0"/>
        </a:defRPr>
      </a:lvl6pPr>
      <a:lvl7pPr marL="1597025" indent="-682625" algn="ctr" rtl="0" eaLnBrk="0" fontAlgn="base" hangingPunct="0">
        <a:spcBef>
          <a:spcPct val="0"/>
        </a:spcBef>
        <a:spcAft>
          <a:spcPct val="0"/>
        </a:spcAft>
        <a:defRPr sz="3300">
          <a:solidFill>
            <a:schemeClr val="tx1"/>
          </a:solidFill>
          <a:latin typeface="Calibri" pitchFamily="34" charset="0"/>
          <a:ea typeface="Calibri" pitchFamily="34" charset="0"/>
          <a:cs typeface="Calibri" pitchFamily="34" charset="0"/>
          <a:sym typeface="Calibri" pitchFamily="34" charset="0"/>
        </a:defRPr>
      </a:lvl7pPr>
      <a:lvl8pPr marL="2054225" indent="-682625" algn="ctr" rtl="0" eaLnBrk="0" fontAlgn="base" hangingPunct="0">
        <a:spcBef>
          <a:spcPct val="0"/>
        </a:spcBef>
        <a:spcAft>
          <a:spcPct val="0"/>
        </a:spcAft>
        <a:defRPr sz="3300">
          <a:solidFill>
            <a:schemeClr val="tx1"/>
          </a:solidFill>
          <a:latin typeface="Calibri" pitchFamily="34" charset="0"/>
          <a:ea typeface="Calibri" pitchFamily="34" charset="0"/>
          <a:cs typeface="Calibri" pitchFamily="34" charset="0"/>
          <a:sym typeface="Calibri" pitchFamily="34" charset="0"/>
        </a:defRPr>
      </a:lvl8pPr>
      <a:lvl9pPr marL="2511425" indent="-682625" algn="ctr" rtl="0" eaLnBrk="0" fontAlgn="base" hangingPunct="0">
        <a:spcBef>
          <a:spcPct val="0"/>
        </a:spcBef>
        <a:spcAft>
          <a:spcPct val="0"/>
        </a:spcAft>
        <a:defRPr sz="3300">
          <a:solidFill>
            <a:schemeClr val="tx1"/>
          </a:solidFill>
          <a:latin typeface="Calibri" pitchFamily="34" charset="0"/>
          <a:ea typeface="Calibri" pitchFamily="34" charset="0"/>
          <a:cs typeface="Calibri" pitchFamily="34" charset="0"/>
          <a:sym typeface="Calibri" pitchFamily="34" charset="0"/>
        </a:defRPr>
      </a:lvl9pPr>
    </p:titleStyle>
    <p:bodyStyle>
      <a:lvl1pPr marL="254000" indent="-254000" algn="l" defTabSz="682625" rtl="0" eaLnBrk="0" fontAlgn="base" hangingPunct="0">
        <a:spcBef>
          <a:spcPct val="20000"/>
        </a:spcBef>
        <a:spcAft>
          <a:spcPct val="0"/>
        </a:spcAft>
        <a:buFont typeface="Arial" pitchFamily="34" charset="0"/>
        <a:buChar char="•"/>
        <a:defRPr sz="2400">
          <a:solidFill>
            <a:schemeClr val="tx1"/>
          </a:solidFill>
          <a:latin typeface="+mn-lt"/>
          <a:ea typeface="+mn-ea"/>
          <a:cs typeface="+mn-cs"/>
          <a:sym typeface="Calibri" pitchFamily="34" charset="0"/>
        </a:defRPr>
      </a:lvl1pPr>
      <a:lvl2pPr marL="554038" indent="-211138" algn="l" defTabSz="682625" rtl="0" eaLnBrk="0" fontAlgn="base" hangingPunct="0">
        <a:spcBef>
          <a:spcPct val="20000"/>
        </a:spcBef>
        <a:spcAft>
          <a:spcPct val="0"/>
        </a:spcAft>
        <a:buFont typeface="Arial" pitchFamily="34" charset="0"/>
        <a:buChar char="–"/>
        <a:defRPr sz="2100">
          <a:solidFill>
            <a:schemeClr val="tx1"/>
          </a:solidFill>
          <a:latin typeface="+mn-lt"/>
          <a:ea typeface="+mn-ea"/>
          <a:cs typeface="+mn-cs"/>
          <a:sym typeface="Calibri" pitchFamily="34" charset="0"/>
        </a:defRPr>
      </a:lvl2pPr>
      <a:lvl3pPr marL="854075" indent="-168275" algn="l" defTabSz="682625" rtl="0" eaLnBrk="0" fontAlgn="base" hangingPunct="0">
        <a:spcBef>
          <a:spcPct val="20000"/>
        </a:spcBef>
        <a:spcAft>
          <a:spcPct val="0"/>
        </a:spcAft>
        <a:buFont typeface="Arial" pitchFamily="34" charset="0"/>
        <a:buChar char="•"/>
        <a:defRPr sz="2400">
          <a:solidFill>
            <a:schemeClr val="tx1"/>
          </a:solidFill>
          <a:latin typeface="+mn-lt"/>
          <a:ea typeface="+mn-ea"/>
          <a:cs typeface="+mn-cs"/>
          <a:sym typeface="Calibri" pitchFamily="34" charset="0"/>
        </a:defRPr>
      </a:lvl3pPr>
      <a:lvl4pPr marL="1196975" indent="-168275" algn="l" defTabSz="682625" rtl="0" eaLnBrk="0" fontAlgn="base" hangingPunct="0">
        <a:spcBef>
          <a:spcPct val="20000"/>
        </a:spcBef>
        <a:spcAft>
          <a:spcPct val="0"/>
        </a:spcAft>
        <a:buFont typeface="Arial" pitchFamily="34" charset="0"/>
        <a:buChar char="–"/>
        <a:defRPr sz="1500">
          <a:solidFill>
            <a:schemeClr val="tx1"/>
          </a:solidFill>
          <a:latin typeface="+mn-lt"/>
          <a:ea typeface="+mn-ea"/>
          <a:cs typeface="+mn-cs"/>
          <a:sym typeface="Calibri" pitchFamily="34" charset="0"/>
        </a:defRPr>
      </a:lvl4pPr>
      <a:lvl5pPr marL="1539875" indent="-168275" algn="l" defTabSz="682625" rtl="0" eaLnBrk="0" fontAlgn="base" hangingPunct="0">
        <a:spcBef>
          <a:spcPct val="20000"/>
        </a:spcBef>
        <a:spcAft>
          <a:spcPct val="0"/>
        </a:spcAft>
        <a:buFont typeface="Arial" pitchFamily="34" charset="0"/>
        <a:buChar char="»"/>
        <a:defRPr sz="1500">
          <a:solidFill>
            <a:schemeClr val="tx1"/>
          </a:solidFill>
          <a:latin typeface="+mn-lt"/>
          <a:ea typeface="+mn-ea"/>
          <a:cs typeface="+mn-cs"/>
          <a:sym typeface="Calibri" pitchFamily="34" charset="0"/>
        </a:defRPr>
      </a:lvl5pPr>
      <a:lvl6pPr marL="1997075" indent="-168275" algn="l" defTabSz="682625" rtl="0" eaLnBrk="0" fontAlgn="base" hangingPunct="0">
        <a:spcBef>
          <a:spcPct val="20000"/>
        </a:spcBef>
        <a:spcAft>
          <a:spcPct val="0"/>
        </a:spcAft>
        <a:buFont typeface="Arial" pitchFamily="34" charset="0"/>
        <a:buChar char="»"/>
        <a:defRPr sz="1500">
          <a:solidFill>
            <a:schemeClr val="tx1"/>
          </a:solidFill>
          <a:latin typeface="+mn-lt"/>
          <a:ea typeface="+mn-ea"/>
          <a:cs typeface="+mn-cs"/>
          <a:sym typeface="Calibri" pitchFamily="34" charset="0"/>
        </a:defRPr>
      </a:lvl6pPr>
      <a:lvl7pPr marL="2454275" indent="-168275" algn="l" defTabSz="682625" rtl="0" eaLnBrk="0" fontAlgn="base" hangingPunct="0">
        <a:spcBef>
          <a:spcPct val="20000"/>
        </a:spcBef>
        <a:spcAft>
          <a:spcPct val="0"/>
        </a:spcAft>
        <a:buFont typeface="Arial" pitchFamily="34" charset="0"/>
        <a:buChar char="»"/>
        <a:defRPr sz="1500">
          <a:solidFill>
            <a:schemeClr val="tx1"/>
          </a:solidFill>
          <a:latin typeface="+mn-lt"/>
          <a:ea typeface="+mn-ea"/>
          <a:cs typeface="+mn-cs"/>
          <a:sym typeface="Calibri" pitchFamily="34" charset="0"/>
        </a:defRPr>
      </a:lvl7pPr>
      <a:lvl8pPr marL="2911475" indent="-168275" algn="l" defTabSz="682625" rtl="0" eaLnBrk="0" fontAlgn="base" hangingPunct="0">
        <a:spcBef>
          <a:spcPct val="20000"/>
        </a:spcBef>
        <a:spcAft>
          <a:spcPct val="0"/>
        </a:spcAft>
        <a:buFont typeface="Arial" pitchFamily="34" charset="0"/>
        <a:buChar char="»"/>
        <a:defRPr sz="1500">
          <a:solidFill>
            <a:schemeClr val="tx1"/>
          </a:solidFill>
          <a:latin typeface="+mn-lt"/>
          <a:ea typeface="+mn-ea"/>
          <a:cs typeface="+mn-cs"/>
          <a:sym typeface="Calibri" pitchFamily="34" charset="0"/>
        </a:defRPr>
      </a:lvl8pPr>
      <a:lvl9pPr marL="3368675" indent="-168275" algn="l" defTabSz="682625" rtl="0" eaLnBrk="0" fontAlgn="base" hangingPunct="0">
        <a:spcBef>
          <a:spcPct val="20000"/>
        </a:spcBef>
        <a:spcAft>
          <a:spcPct val="0"/>
        </a:spcAft>
        <a:buFont typeface="Arial" pitchFamily="34" charset="0"/>
        <a:buChar char="»"/>
        <a:defRPr sz="1500">
          <a:solidFill>
            <a:schemeClr val="tx1"/>
          </a:solidFill>
          <a:latin typeface="+mn-lt"/>
          <a:ea typeface="+mn-ea"/>
          <a:cs typeface="+mn-cs"/>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C:\Documents and Settings\Administrator\桌面\未标题-1 拷贝.jpg"/>
          <p:cNvPicPr>
            <a:picLocks noChangeAspect="1" noChangeArrowheads="1"/>
          </p:cNvPicPr>
          <p:nvPr/>
        </p:nvPicPr>
        <p:blipFill>
          <a:blip r:embed="rId13"/>
          <a:srcRect/>
          <a:stretch>
            <a:fillRect/>
          </a:stretch>
        </p:blipFill>
        <p:spPr bwMode="auto">
          <a:xfrm>
            <a:off x="0" y="0"/>
            <a:ext cx="9144000" cy="5143500"/>
          </a:xfrm>
          <a:prstGeom prst="rect">
            <a:avLst/>
          </a:prstGeom>
          <a:noFill/>
          <a:ln w="9525">
            <a:noFill/>
            <a:miter lim="800000"/>
            <a:headEnd/>
            <a:tailEnd/>
          </a:ln>
        </p:spPr>
      </p:pic>
      <p:pic>
        <p:nvPicPr>
          <p:cNvPr id="4099" name="图片 7"/>
          <p:cNvPicPr>
            <a:picLocks noChangeAspect="1" noChangeArrowheads="1"/>
          </p:cNvPicPr>
          <p:nvPr/>
        </p:nvPicPr>
        <p:blipFill>
          <a:blip r:embed="rId14"/>
          <a:srcRect/>
          <a:stretch>
            <a:fillRect/>
          </a:stretch>
        </p:blipFill>
        <p:spPr bwMode="auto">
          <a:xfrm>
            <a:off x="7812088" y="4732338"/>
            <a:ext cx="792162" cy="317500"/>
          </a:xfrm>
          <a:prstGeom prst="rect">
            <a:avLst/>
          </a:prstGeom>
          <a:noFill/>
          <a:ln w="9525">
            <a:noFill/>
            <a:miter lim="800000"/>
            <a:headEnd/>
            <a:tailEnd/>
          </a:ln>
        </p:spPr>
      </p:pic>
      <p:sp>
        <p:nvSpPr>
          <p:cNvPr id="4100" name="标题占位符 1"/>
          <p:cNvSpPr>
            <a:spLocks noGrp="1" noChangeArrowheads="1"/>
          </p:cNvSpPr>
          <p:nvPr>
            <p:ph type="title" idx="4294967295"/>
          </p:nvPr>
        </p:nvSpPr>
        <p:spPr bwMode="auto">
          <a:xfrm>
            <a:off x="457200" y="206375"/>
            <a:ext cx="8229600" cy="857250"/>
          </a:xfrm>
          <a:prstGeom prst="rect">
            <a:avLst/>
          </a:prstGeom>
          <a:noFill/>
          <a:ln w="9525">
            <a:noFill/>
            <a:miter lim="800000"/>
            <a:headEnd/>
            <a:tailEnd/>
          </a:ln>
        </p:spPr>
        <p:txBody>
          <a:bodyPr vert="horz" wrap="square" lIns="68510" tIns="34289" rIns="68510" bIns="34289" numCol="1" anchor="ctr" anchorCtr="0" compatLnSpc="1">
            <a:prstTxWarp prst="textNoShape">
              <a:avLst/>
            </a:prstTxWarp>
          </a:bodyPr>
          <a:lstStyle/>
          <a:p>
            <a:pPr lvl="0"/>
            <a:r>
              <a:rPr lang="zh-CN" smtClean="0">
                <a:sym typeface="Calibri" pitchFamily="34" charset="0"/>
              </a:rPr>
              <a:t>单击此处编辑母版标题样式</a:t>
            </a:r>
          </a:p>
        </p:txBody>
      </p:sp>
      <p:sp>
        <p:nvSpPr>
          <p:cNvPr id="4101" name="文本占位符 2"/>
          <p:cNvSpPr>
            <a:spLocks noGrp="1" noChangeArrowheads="1"/>
          </p:cNvSpPr>
          <p:nvPr>
            <p:ph type="body" idx="1"/>
          </p:nvPr>
        </p:nvSpPr>
        <p:spPr bwMode="auto">
          <a:xfrm>
            <a:off x="457200" y="1200152"/>
            <a:ext cx="8229600" cy="3394075"/>
          </a:xfrm>
          <a:prstGeom prst="rect">
            <a:avLst/>
          </a:prstGeom>
          <a:noFill/>
          <a:ln w="9525">
            <a:noFill/>
            <a:miter lim="800000"/>
            <a:headEnd/>
            <a:tailEnd/>
          </a:ln>
        </p:spPr>
        <p:txBody>
          <a:bodyPr vert="horz" wrap="square" lIns="68510" tIns="34289" rIns="68510" bIns="34289"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4102" name="日期占位符 4"/>
          <p:cNvSpPr>
            <a:spLocks noGrp="1" noChangeArrowheads="1"/>
          </p:cNvSpPr>
          <p:nvPr>
            <p:ph type="dt" sz="half" idx="2"/>
          </p:nvPr>
        </p:nvSpPr>
        <p:spPr bwMode="auto">
          <a:xfrm>
            <a:off x="457200" y="4767265"/>
            <a:ext cx="2133600" cy="274637"/>
          </a:xfrm>
          <a:prstGeom prst="rect">
            <a:avLst/>
          </a:prstGeom>
          <a:noFill/>
          <a:ln w="9525">
            <a:noFill/>
            <a:miter lim="800000"/>
            <a:headEnd/>
            <a:tailEnd/>
          </a:ln>
        </p:spPr>
        <p:txBody>
          <a:bodyPr vert="horz" wrap="square" lIns="68510" tIns="34289" rIns="68510" bIns="34289" numCol="1" anchor="ctr" anchorCtr="0" compatLnSpc="1">
            <a:prstTxWarp prst="textNoShape">
              <a:avLst/>
            </a:prstTxWarp>
          </a:bodyPr>
          <a:lstStyle>
            <a:lvl1pPr>
              <a:defRPr sz="900">
                <a:solidFill>
                  <a:srgbClr val="898989"/>
                </a:solidFill>
              </a:defRPr>
            </a:lvl1pPr>
          </a:lstStyle>
          <a:p>
            <a:pPr>
              <a:defRPr/>
            </a:pPr>
            <a:fld id="{E30E8547-2F1C-4D4C-B254-EC68F61B16F2}" type="datetime1">
              <a:rPr lang="zh-CN" altLang="en-US"/>
              <a:pPr>
                <a:defRPr/>
              </a:pPr>
              <a:t>2014/4/4</a:t>
            </a:fld>
            <a:endParaRPr lang="zh-CN" altLang="en-US" sz="1400">
              <a:solidFill>
                <a:srgbClr val="000000"/>
              </a:solidFill>
              <a:sym typeface="Arial" pitchFamily="34" charset="0"/>
            </a:endParaRPr>
          </a:p>
        </p:txBody>
      </p:sp>
      <p:sp>
        <p:nvSpPr>
          <p:cNvPr id="4103" name="页脚占位符 5"/>
          <p:cNvSpPr>
            <a:spLocks noGrp="1" noChangeArrowheads="1"/>
          </p:cNvSpPr>
          <p:nvPr>
            <p:ph type="ftr" sz="quarter" idx="3"/>
          </p:nvPr>
        </p:nvSpPr>
        <p:spPr bwMode="auto">
          <a:xfrm>
            <a:off x="3124200" y="4767265"/>
            <a:ext cx="2895600" cy="274637"/>
          </a:xfrm>
          <a:prstGeom prst="rect">
            <a:avLst/>
          </a:prstGeom>
          <a:noFill/>
          <a:ln w="9525">
            <a:noFill/>
            <a:miter lim="800000"/>
            <a:headEnd/>
            <a:tailEnd/>
          </a:ln>
        </p:spPr>
        <p:txBody>
          <a:bodyPr vert="horz" wrap="square" lIns="68510" tIns="34289" rIns="68510" bIns="34289" numCol="1" anchor="ctr" anchorCtr="0" compatLnSpc="1">
            <a:prstTxWarp prst="textNoShape">
              <a:avLst/>
            </a:prstTxWarp>
          </a:bodyPr>
          <a:lstStyle>
            <a:lvl1pPr algn="ctr">
              <a:defRPr sz="900">
                <a:solidFill>
                  <a:srgbClr val="898989"/>
                </a:solidFill>
              </a:defRPr>
            </a:lvl1pPr>
          </a:lstStyle>
          <a:p>
            <a:pPr>
              <a:defRPr/>
            </a:pPr>
            <a:endParaRPr lang="zh-CN" altLang="zh-CN"/>
          </a:p>
        </p:txBody>
      </p:sp>
      <p:sp>
        <p:nvSpPr>
          <p:cNvPr id="4104" name="灯片编号占位符 6"/>
          <p:cNvSpPr>
            <a:spLocks noGrp="1" noChangeArrowheads="1"/>
          </p:cNvSpPr>
          <p:nvPr>
            <p:ph type="sldNum" sz="quarter" idx="4"/>
          </p:nvPr>
        </p:nvSpPr>
        <p:spPr bwMode="auto">
          <a:xfrm>
            <a:off x="6553200" y="4767265"/>
            <a:ext cx="2133600" cy="274637"/>
          </a:xfrm>
          <a:prstGeom prst="rect">
            <a:avLst/>
          </a:prstGeom>
          <a:noFill/>
          <a:ln w="9525">
            <a:noFill/>
            <a:miter lim="800000"/>
            <a:headEnd/>
            <a:tailEnd/>
          </a:ln>
        </p:spPr>
        <p:txBody>
          <a:bodyPr vert="horz" wrap="square" lIns="68510" tIns="34289" rIns="68510" bIns="34289" numCol="1" anchor="ctr" anchorCtr="0" compatLnSpc="1">
            <a:prstTxWarp prst="textNoShape">
              <a:avLst/>
            </a:prstTxWarp>
          </a:bodyPr>
          <a:lstStyle>
            <a:lvl1pPr algn="r">
              <a:defRPr sz="900">
                <a:solidFill>
                  <a:srgbClr val="898989"/>
                </a:solidFill>
              </a:defRPr>
            </a:lvl1pPr>
          </a:lstStyle>
          <a:p>
            <a:pPr>
              <a:defRPr/>
            </a:pPr>
            <a:fld id="{BAADC085-8487-4665-ACEE-03B754BBC8ED}" type="slidenum">
              <a:rPr lang="zh-CN" altLang="en-US"/>
              <a:pPr>
                <a:defRPr/>
              </a:pPr>
              <a:t>‹#›</a:t>
            </a:fld>
            <a:endParaRPr lang="zh-CN" altLang="en-US" sz="1400">
              <a:solidFill>
                <a:srgbClr val="000000"/>
              </a:solidFill>
              <a:sym typeface="Arial" pitchFamily="34" charset="0"/>
            </a:endParaRPr>
          </a:p>
        </p:txBody>
      </p:sp>
    </p:spTree>
  </p:cSld>
  <p:clrMap bg1="lt1" tx1="dk1" bg2="lt2" tx2="dk2" accent1="accent1" accent2="accent2" accent3="accent3" accent4="accent4" accent5="accent5" accent6="accent6" hlink="hlink" folHlink="folHlink"/>
  <p:sldLayoutIdLst>
    <p:sldLayoutId id="2147484817" r:id="rId1"/>
    <p:sldLayoutId id="2147484818" r:id="rId2"/>
    <p:sldLayoutId id="2147484819" r:id="rId3"/>
    <p:sldLayoutId id="2147484820" r:id="rId4"/>
    <p:sldLayoutId id="2147484821" r:id="rId5"/>
    <p:sldLayoutId id="2147484822" r:id="rId6"/>
    <p:sldLayoutId id="2147484823" r:id="rId7"/>
    <p:sldLayoutId id="2147484824" r:id="rId8"/>
    <p:sldLayoutId id="2147484825" r:id="rId9"/>
    <p:sldLayoutId id="2147484826" r:id="rId10"/>
    <p:sldLayoutId id="2147484827" r:id="rId11"/>
  </p:sldLayoutIdLst>
  <p:hf sldNum="0" hdr="0" ftr="0"/>
  <p:txStyles>
    <p:titleStyle>
      <a:lvl1pPr marL="682625" indent="-682625" algn="ctr" defTabSz="0" rtl="0" eaLnBrk="0" fontAlgn="base" hangingPunct="0">
        <a:spcBef>
          <a:spcPct val="0"/>
        </a:spcBef>
        <a:spcAft>
          <a:spcPct val="0"/>
        </a:spcAft>
        <a:defRPr sz="3300">
          <a:solidFill>
            <a:schemeClr val="tx1"/>
          </a:solidFill>
          <a:latin typeface="+mj-lt"/>
          <a:ea typeface="+mj-ea"/>
          <a:cs typeface="+mj-cs"/>
          <a:sym typeface="Calibri" pitchFamily="34" charset="0"/>
        </a:defRPr>
      </a:lvl1pPr>
      <a:lvl2pPr marL="682625" indent="-682625" algn="ctr" defTabSz="0" rtl="0" eaLnBrk="0" fontAlgn="base" hangingPunct="0">
        <a:spcBef>
          <a:spcPct val="0"/>
        </a:spcBef>
        <a:spcAft>
          <a:spcPct val="0"/>
        </a:spcAft>
        <a:defRPr sz="3300">
          <a:solidFill>
            <a:schemeClr val="tx1"/>
          </a:solidFill>
          <a:latin typeface="Calibri" pitchFamily="34" charset="0"/>
          <a:ea typeface="宋体" pitchFamily="2" charset="-122"/>
          <a:sym typeface="Calibri" pitchFamily="34" charset="0"/>
        </a:defRPr>
      </a:lvl2pPr>
      <a:lvl3pPr marL="682625" indent="-682625" algn="ctr" defTabSz="0" rtl="0" eaLnBrk="0" fontAlgn="base" hangingPunct="0">
        <a:spcBef>
          <a:spcPct val="0"/>
        </a:spcBef>
        <a:spcAft>
          <a:spcPct val="0"/>
        </a:spcAft>
        <a:defRPr sz="3300">
          <a:solidFill>
            <a:schemeClr val="tx1"/>
          </a:solidFill>
          <a:latin typeface="Calibri" pitchFamily="34" charset="0"/>
          <a:ea typeface="宋体" pitchFamily="2" charset="-122"/>
          <a:sym typeface="Calibri" pitchFamily="34" charset="0"/>
        </a:defRPr>
      </a:lvl3pPr>
      <a:lvl4pPr marL="682625" indent="-682625" algn="ctr" defTabSz="0" rtl="0" eaLnBrk="0" fontAlgn="base" hangingPunct="0">
        <a:spcBef>
          <a:spcPct val="0"/>
        </a:spcBef>
        <a:spcAft>
          <a:spcPct val="0"/>
        </a:spcAft>
        <a:defRPr sz="3300">
          <a:solidFill>
            <a:schemeClr val="tx1"/>
          </a:solidFill>
          <a:latin typeface="Calibri" pitchFamily="34" charset="0"/>
          <a:ea typeface="宋体" pitchFamily="2" charset="-122"/>
          <a:sym typeface="Calibri" pitchFamily="34" charset="0"/>
        </a:defRPr>
      </a:lvl4pPr>
      <a:lvl5pPr marL="682625" indent="-682625" algn="ctr" defTabSz="0" rtl="0" eaLnBrk="0" fontAlgn="base" hangingPunct="0">
        <a:spcBef>
          <a:spcPct val="0"/>
        </a:spcBef>
        <a:spcAft>
          <a:spcPct val="0"/>
        </a:spcAft>
        <a:defRPr sz="3300">
          <a:solidFill>
            <a:schemeClr val="tx1"/>
          </a:solidFill>
          <a:latin typeface="Calibri" pitchFamily="34" charset="0"/>
          <a:ea typeface="宋体" pitchFamily="2" charset="-122"/>
          <a:sym typeface="Calibri" pitchFamily="34" charset="0"/>
        </a:defRPr>
      </a:lvl5pPr>
      <a:lvl6pPr marL="1139825" indent="-682625" algn="ctr" defTabSz="0" rtl="0" eaLnBrk="0" fontAlgn="base" hangingPunct="0">
        <a:spcBef>
          <a:spcPct val="0"/>
        </a:spcBef>
        <a:spcAft>
          <a:spcPct val="0"/>
        </a:spcAft>
        <a:defRPr sz="3300">
          <a:solidFill>
            <a:schemeClr val="tx1"/>
          </a:solidFill>
          <a:latin typeface="Calibri" pitchFamily="34" charset="0"/>
          <a:ea typeface="宋体" pitchFamily="2" charset="-122"/>
          <a:sym typeface="Calibri" pitchFamily="34" charset="0"/>
        </a:defRPr>
      </a:lvl6pPr>
      <a:lvl7pPr marL="1597025" indent="-682625" algn="ctr" defTabSz="0" rtl="0" eaLnBrk="0" fontAlgn="base" hangingPunct="0">
        <a:spcBef>
          <a:spcPct val="0"/>
        </a:spcBef>
        <a:spcAft>
          <a:spcPct val="0"/>
        </a:spcAft>
        <a:defRPr sz="3300">
          <a:solidFill>
            <a:schemeClr val="tx1"/>
          </a:solidFill>
          <a:latin typeface="Calibri" pitchFamily="34" charset="0"/>
          <a:ea typeface="宋体" pitchFamily="2" charset="-122"/>
          <a:sym typeface="Calibri" pitchFamily="34" charset="0"/>
        </a:defRPr>
      </a:lvl7pPr>
      <a:lvl8pPr marL="2054225" indent="-682625" algn="ctr" defTabSz="0" rtl="0" eaLnBrk="0" fontAlgn="base" hangingPunct="0">
        <a:spcBef>
          <a:spcPct val="0"/>
        </a:spcBef>
        <a:spcAft>
          <a:spcPct val="0"/>
        </a:spcAft>
        <a:defRPr sz="3300">
          <a:solidFill>
            <a:schemeClr val="tx1"/>
          </a:solidFill>
          <a:latin typeface="Calibri" pitchFamily="34" charset="0"/>
          <a:ea typeface="宋体" pitchFamily="2" charset="-122"/>
          <a:sym typeface="Calibri" pitchFamily="34" charset="0"/>
        </a:defRPr>
      </a:lvl8pPr>
      <a:lvl9pPr marL="2511425" indent="-682625" algn="ctr" defTabSz="0" rtl="0" eaLnBrk="0" fontAlgn="base" hangingPunct="0">
        <a:spcBef>
          <a:spcPct val="0"/>
        </a:spcBef>
        <a:spcAft>
          <a:spcPct val="0"/>
        </a:spcAft>
        <a:defRPr sz="3300">
          <a:solidFill>
            <a:schemeClr val="tx1"/>
          </a:solidFill>
          <a:latin typeface="Calibri" pitchFamily="34" charset="0"/>
          <a:ea typeface="宋体" pitchFamily="2" charset="-122"/>
          <a:sym typeface="Calibri" pitchFamily="34" charset="0"/>
        </a:defRPr>
      </a:lvl9pPr>
    </p:titleStyle>
    <p:bodyStyle>
      <a:lvl1pPr marL="254000" indent="-254000" algn="l" defTabSz="0" rtl="0" eaLnBrk="0" fontAlgn="base" hangingPunct="0">
        <a:spcBef>
          <a:spcPct val="20000"/>
        </a:spcBef>
        <a:spcAft>
          <a:spcPct val="0"/>
        </a:spcAft>
        <a:buFont typeface="Arial" pitchFamily="34" charset="0"/>
        <a:buChar char="•"/>
        <a:defRPr sz="2400">
          <a:solidFill>
            <a:schemeClr val="tx1"/>
          </a:solidFill>
          <a:latin typeface="+mn-lt"/>
          <a:ea typeface="+mn-ea"/>
          <a:cs typeface="+mn-cs"/>
          <a:sym typeface="Calibri" pitchFamily="34" charset="0"/>
        </a:defRPr>
      </a:lvl1pPr>
      <a:lvl2pPr marL="554038" indent="-211138" algn="l" defTabSz="0" rtl="0" eaLnBrk="0" fontAlgn="base" hangingPunct="0">
        <a:spcBef>
          <a:spcPct val="20000"/>
        </a:spcBef>
        <a:spcAft>
          <a:spcPct val="0"/>
        </a:spcAft>
        <a:buFont typeface="Arial" pitchFamily="34" charset="0"/>
        <a:buChar char="–"/>
        <a:defRPr sz="2100">
          <a:solidFill>
            <a:schemeClr val="tx1"/>
          </a:solidFill>
          <a:latin typeface="+mn-lt"/>
          <a:ea typeface="+mn-ea"/>
          <a:sym typeface="Calibri" pitchFamily="34" charset="0"/>
        </a:defRPr>
      </a:lvl2pPr>
      <a:lvl3pPr marL="854075" indent="-168275" algn="l" defTabSz="0"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196975" indent="-168275" algn="l" defTabSz="0" rtl="0" eaLnBrk="0" fontAlgn="base" hangingPunct="0">
        <a:spcBef>
          <a:spcPct val="20000"/>
        </a:spcBef>
        <a:spcAft>
          <a:spcPct val="0"/>
        </a:spcAft>
        <a:buFont typeface="Arial" pitchFamily="34" charset="0"/>
        <a:buChar char="–"/>
        <a:defRPr sz="1500">
          <a:solidFill>
            <a:schemeClr val="tx1"/>
          </a:solidFill>
          <a:latin typeface="+mn-lt"/>
          <a:ea typeface="+mn-ea"/>
          <a:sym typeface="Calibri" pitchFamily="34" charset="0"/>
        </a:defRPr>
      </a:lvl4pPr>
      <a:lvl5pPr marL="1539875" indent="-168275" algn="l" defTabSz="0" rtl="0" eaLnBrk="0" fontAlgn="base" hangingPunct="0">
        <a:spcBef>
          <a:spcPct val="20000"/>
        </a:spcBef>
        <a:spcAft>
          <a:spcPct val="0"/>
        </a:spcAft>
        <a:buFont typeface="Arial" pitchFamily="34" charset="0"/>
        <a:buChar char="»"/>
        <a:defRPr sz="1500">
          <a:solidFill>
            <a:schemeClr val="tx1"/>
          </a:solidFill>
          <a:latin typeface="+mn-lt"/>
          <a:ea typeface="+mn-ea"/>
          <a:sym typeface="Calibri" pitchFamily="34" charset="0"/>
        </a:defRPr>
      </a:lvl5pPr>
      <a:lvl6pPr marL="1997075" indent="-168275" algn="l" defTabSz="0" rtl="0" eaLnBrk="0" fontAlgn="base" hangingPunct="0">
        <a:spcBef>
          <a:spcPct val="20000"/>
        </a:spcBef>
        <a:spcAft>
          <a:spcPct val="0"/>
        </a:spcAft>
        <a:buFont typeface="Arial" pitchFamily="34" charset="0"/>
        <a:buChar char="»"/>
        <a:defRPr sz="1500">
          <a:solidFill>
            <a:schemeClr val="tx1"/>
          </a:solidFill>
          <a:latin typeface="+mn-lt"/>
          <a:ea typeface="+mn-ea"/>
          <a:sym typeface="Calibri" pitchFamily="34" charset="0"/>
        </a:defRPr>
      </a:lvl6pPr>
      <a:lvl7pPr marL="2454275" indent="-168275" algn="l" defTabSz="0" rtl="0" eaLnBrk="0" fontAlgn="base" hangingPunct="0">
        <a:spcBef>
          <a:spcPct val="20000"/>
        </a:spcBef>
        <a:spcAft>
          <a:spcPct val="0"/>
        </a:spcAft>
        <a:buFont typeface="Arial" pitchFamily="34" charset="0"/>
        <a:buChar char="»"/>
        <a:defRPr sz="1500">
          <a:solidFill>
            <a:schemeClr val="tx1"/>
          </a:solidFill>
          <a:latin typeface="+mn-lt"/>
          <a:ea typeface="+mn-ea"/>
          <a:sym typeface="Calibri" pitchFamily="34" charset="0"/>
        </a:defRPr>
      </a:lvl7pPr>
      <a:lvl8pPr marL="2911475" indent="-168275" algn="l" defTabSz="0" rtl="0" eaLnBrk="0" fontAlgn="base" hangingPunct="0">
        <a:spcBef>
          <a:spcPct val="20000"/>
        </a:spcBef>
        <a:spcAft>
          <a:spcPct val="0"/>
        </a:spcAft>
        <a:buFont typeface="Arial" pitchFamily="34" charset="0"/>
        <a:buChar char="»"/>
        <a:defRPr sz="1500">
          <a:solidFill>
            <a:schemeClr val="tx1"/>
          </a:solidFill>
          <a:latin typeface="+mn-lt"/>
          <a:ea typeface="+mn-ea"/>
          <a:sym typeface="Calibri" pitchFamily="34" charset="0"/>
        </a:defRPr>
      </a:lvl8pPr>
      <a:lvl9pPr marL="3368675" indent="-168275" algn="l" defTabSz="0" rtl="0" eaLnBrk="0" fontAlgn="base" hangingPunct="0">
        <a:spcBef>
          <a:spcPct val="20000"/>
        </a:spcBef>
        <a:spcAft>
          <a:spcPct val="0"/>
        </a:spcAft>
        <a:buFont typeface="Arial" pitchFamily="34" charset="0"/>
        <a:buChar char="»"/>
        <a:defRPr sz="15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5122" name="Picture 2" descr="C:\Documents and Settings\Administrator\桌面\未标题-1 拷贝.jpg"/>
          <p:cNvPicPr>
            <a:picLocks noChangeAspect="1" noChangeArrowheads="1"/>
          </p:cNvPicPr>
          <p:nvPr/>
        </p:nvPicPr>
        <p:blipFill>
          <a:blip r:embed="rId13"/>
          <a:srcRect/>
          <a:stretch>
            <a:fillRect/>
          </a:stretch>
        </p:blipFill>
        <p:spPr bwMode="auto">
          <a:xfrm>
            <a:off x="0" y="0"/>
            <a:ext cx="9144000" cy="5143500"/>
          </a:xfrm>
          <a:prstGeom prst="rect">
            <a:avLst/>
          </a:prstGeom>
          <a:noFill/>
          <a:ln w="9525">
            <a:noFill/>
            <a:miter lim="800000"/>
            <a:headEnd/>
            <a:tailEnd/>
          </a:ln>
        </p:spPr>
      </p:pic>
      <p:pic>
        <p:nvPicPr>
          <p:cNvPr id="5123" name="图片 7"/>
          <p:cNvPicPr>
            <a:picLocks noChangeAspect="1" noChangeArrowheads="1"/>
          </p:cNvPicPr>
          <p:nvPr/>
        </p:nvPicPr>
        <p:blipFill>
          <a:blip r:embed="rId14"/>
          <a:srcRect/>
          <a:stretch>
            <a:fillRect/>
          </a:stretch>
        </p:blipFill>
        <p:spPr bwMode="auto">
          <a:xfrm>
            <a:off x="7813679" y="4732338"/>
            <a:ext cx="790575" cy="317500"/>
          </a:xfrm>
          <a:prstGeom prst="rect">
            <a:avLst/>
          </a:prstGeom>
          <a:noFill/>
          <a:ln w="9525">
            <a:noFill/>
            <a:miter lim="800000"/>
            <a:headEnd/>
            <a:tailEnd/>
          </a:ln>
        </p:spPr>
      </p:pic>
      <p:sp>
        <p:nvSpPr>
          <p:cNvPr id="5124" name="标题占位符 1"/>
          <p:cNvSpPr>
            <a:spLocks noGrp="1" noChangeArrowheads="1"/>
          </p:cNvSpPr>
          <p:nvPr>
            <p:ph type="title" idx="4294967295"/>
          </p:nvPr>
        </p:nvSpPr>
        <p:spPr bwMode="auto">
          <a:xfrm>
            <a:off x="457200" y="206375"/>
            <a:ext cx="8229600" cy="857250"/>
          </a:xfrm>
          <a:prstGeom prst="rect">
            <a:avLst/>
          </a:prstGeom>
          <a:noFill/>
          <a:ln w="9525">
            <a:noFill/>
            <a:miter lim="800000"/>
            <a:headEnd/>
            <a:tailEnd/>
          </a:ln>
        </p:spPr>
        <p:txBody>
          <a:bodyPr vert="horz" wrap="square" lIns="91362" tIns="45681" rIns="91362" bIns="45681" numCol="1" anchor="ctr" anchorCtr="0" compatLnSpc="1">
            <a:prstTxWarp prst="textNoShape">
              <a:avLst/>
            </a:prstTxWarp>
          </a:bodyPr>
          <a:lstStyle/>
          <a:p>
            <a:pPr lvl="0"/>
            <a:r>
              <a:rPr lang="zh-CN" smtClean="0">
                <a:sym typeface="Calibri" pitchFamily="34" charset="0"/>
              </a:rPr>
              <a:t>单击此处编辑母版标题样式</a:t>
            </a:r>
          </a:p>
        </p:txBody>
      </p:sp>
      <p:sp>
        <p:nvSpPr>
          <p:cNvPr id="5125" name="文本占位符 2"/>
          <p:cNvSpPr>
            <a:spLocks noGrp="1" noChangeArrowheads="1"/>
          </p:cNvSpPr>
          <p:nvPr>
            <p:ph type="body" idx="1"/>
          </p:nvPr>
        </p:nvSpPr>
        <p:spPr bwMode="auto">
          <a:xfrm>
            <a:off x="457200" y="1200152"/>
            <a:ext cx="8229600" cy="3394075"/>
          </a:xfrm>
          <a:prstGeom prst="rect">
            <a:avLst/>
          </a:prstGeom>
          <a:noFill/>
          <a:ln w="9525">
            <a:noFill/>
            <a:miter lim="800000"/>
            <a:headEnd/>
            <a:tailEnd/>
          </a:ln>
        </p:spPr>
        <p:txBody>
          <a:bodyPr vert="horz" wrap="square" lIns="91362" tIns="45681" rIns="91362" bIns="45681"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5126" name="日期占位符 3"/>
          <p:cNvSpPr>
            <a:spLocks noGrp="1" noChangeArrowheads="1"/>
          </p:cNvSpPr>
          <p:nvPr>
            <p:ph type="dt" sz="half" idx="2"/>
          </p:nvPr>
        </p:nvSpPr>
        <p:spPr bwMode="auto">
          <a:xfrm>
            <a:off x="457200" y="4767265"/>
            <a:ext cx="2133600" cy="274637"/>
          </a:xfrm>
          <a:prstGeom prst="rect">
            <a:avLst/>
          </a:prstGeom>
          <a:noFill/>
          <a:ln w="9525">
            <a:noFill/>
            <a:miter lim="800000"/>
            <a:headEnd/>
            <a:tailEnd/>
          </a:ln>
        </p:spPr>
        <p:txBody>
          <a:bodyPr vert="horz" wrap="square" lIns="91362" tIns="45681" rIns="91362" bIns="45681" numCol="1" anchor="ctr" anchorCtr="0" compatLnSpc="1">
            <a:prstTxWarp prst="textNoShape">
              <a:avLst/>
            </a:prstTxWarp>
          </a:bodyPr>
          <a:lstStyle>
            <a:lvl1pPr>
              <a:defRPr sz="1200">
                <a:solidFill>
                  <a:srgbClr val="898989"/>
                </a:solidFill>
              </a:defRPr>
            </a:lvl1pPr>
          </a:lstStyle>
          <a:p>
            <a:pPr>
              <a:defRPr/>
            </a:pPr>
            <a:fld id="{3712E772-C1FF-4910-B6F0-58374D0D294D}" type="datetime1">
              <a:rPr lang="zh-CN" altLang="en-US"/>
              <a:pPr>
                <a:defRPr/>
              </a:pPr>
              <a:t>2014/4/4</a:t>
            </a:fld>
            <a:endParaRPr lang="zh-CN" altLang="en-US">
              <a:sym typeface="Arial" pitchFamily="34" charset="0"/>
            </a:endParaRPr>
          </a:p>
        </p:txBody>
      </p:sp>
      <p:sp>
        <p:nvSpPr>
          <p:cNvPr id="5127" name="页脚占位符 4"/>
          <p:cNvSpPr>
            <a:spLocks noGrp="1" noChangeArrowheads="1"/>
          </p:cNvSpPr>
          <p:nvPr>
            <p:ph type="ftr" sz="quarter" idx="3"/>
          </p:nvPr>
        </p:nvSpPr>
        <p:spPr bwMode="auto">
          <a:xfrm>
            <a:off x="3124200" y="4767265"/>
            <a:ext cx="2895600" cy="274637"/>
          </a:xfrm>
          <a:prstGeom prst="rect">
            <a:avLst/>
          </a:prstGeom>
          <a:noFill/>
          <a:ln w="9525">
            <a:noFill/>
            <a:miter lim="800000"/>
            <a:headEnd/>
            <a:tailEnd/>
          </a:ln>
        </p:spPr>
        <p:txBody>
          <a:bodyPr vert="horz" wrap="square" lIns="91362" tIns="45681" rIns="91362" bIns="45681" numCol="1" anchor="ctr" anchorCtr="0" compatLnSpc="1">
            <a:prstTxWarp prst="textNoShape">
              <a:avLst/>
            </a:prstTxWarp>
          </a:bodyPr>
          <a:lstStyle>
            <a:lvl1pPr algn="ctr">
              <a:defRPr sz="1200">
                <a:solidFill>
                  <a:srgbClr val="898989"/>
                </a:solidFill>
              </a:defRPr>
            </a:lvl1pPr>
          </a:lstStyle>
          <a:p>
            <a:pPr>
              <a:defRPr/>
            </a:pPr>
            <a:endParaRPr lang="zh-CN" altLang="zh-CN"/>
          </a:p>
        </p:txBody>
      </p:sp>
      <p:sp>
        <p:nvSpPr>
          <p:cNvPr id="5128" name="灯片编号占位符 5"/>
          <p:cNvSpPr>
            <a:spLocks noGrp="1" noChangeArrowheads="1"/>
          </p:cNvSpPr>
          <p:nvPr>
            <p:ph type="sldNum" sz="quarter" idx="4"/>
          </p:nvPr>
        </p:nvSpPr>
        <p:spPr bwMode="auto">
          <a:xfrm>
            <a:off x="6553200" y="4767265"/>
            <a:ext cx="2133600" cy="274637"/>
          </a:xfrm>
          <a:prstGeom prst="rect">
            <a:avLst/>
          </a:prstGeom>
          <a:noFill/>
          <a:ln w="9525">
            <a:noFill/>
            <a:miter lim="800000"/>
            <a:headEnd/>
            <a:tailEnd/>
          </a:ln>
        </p:spPr>
        <p:txBody>
          <a:bodyPr vert="horz" wrap="square" lIns="91362" tIns="45681" rIns="91362" bIns="45681" numCol="1" anchor="ctr" anchorCtr="0" compatLnSpc="1">
            <a:prstTxWarp prst="textNoShape">
              <a:avLst/>
            </a:prstTxWarp>
          </a:bodyPr>
          <a:lstStyle>
            <a:lvl1pPr algn="r">
              <a:defRPr sz="1200">
                <a:solidFill>
                  <a:srgbClr val="898989"/>
                </a:solidFill>
              </a:defRPr>
            </a:lvl1pPr>
          </a:lstStyle>
          <a:p>
            <a:pPr>
              <a:defRPr/>
            </a:pPr>
            <a:fld id="{384F9101-1321-46A3-9580-ED70A2974AB7}" type="slidenum">
              <a:rPr lang="zh-CN" altLang="en-US"/>
              <a:pPr>
                <a:defRPr/>
              </a:pPr>
              <a:t>‹#›</a:t>
            </a:fld>
            <a:endParaRPr lang="zh-CN" altLang="en-US">
              <a:sym typeface="Arial" pitchFamily="34" charset="0"/>
            </a:endParaRPr>
          </a:p>
        </p:txBody>
      </p:sp>
    </p:spTree>
  </p:cSld>
  <p:clrMap bg1="lt1" tx1="dk1" bg2="lt2" tx2="dk2" accent1="accent1" accent2="accent2" accent3="accent3" accent4="accent4" accent5="accent5" accent6="accent6" hlink="hlink" folHlink="folHlink"/>
  <p:sldLayoutIdLst>
    <p:sldLayoutId id="2147484862" r:id="rId1"/>
    <p:sldLayoutId id="2147484863" r:id="rId2"/>
    <p:sldLayoutId id="2147484864" r:id="rId3"/>
    <p:sldLayoutId id="2147484865" r:id="rId4"/>
    <p:sldLayoutId id="2147484866" r:id="rId5"/>
    <p:sldLayoutId id="2147484867" r:id="rId6"/>
    <p:sldLayoutId id="2147484868" r:id="rId7"/>
    <p:sldLayoutId id="2147484869" r:id="rId8"/>
    <p:sldLayoutId id="2147484870" r:id="rId9"/>
    <p:sldLayoutId id="2147484871" r:id="rId10"/>
    <p:sldLayoutId id="2147484872" r:id="rId11"/>
  </p:sldLayoutIdLst>
  <p:hf sldNum="0" hdr="0" ftr="0"/>
  <p:txStyles>
    <p:titleStyle>
      <a:lvl1pPr marL="911225" indent="-911225"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12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2pPr>
      <a:lvl3pPr marL="9112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3pPr>
      <a:lvl4pPr marL="9112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4pPr>
      <a:lvl5pPr marL="9112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5pPr>
      <a:lvl6pPr marL="13684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6pPr>
      <a:lvl7pPr marL="18256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7pPr>
      <a:lvl8pPr marL="22828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8pPr>
      <a:lvl9pPr marL="27400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9pPr>
    </p:titleStyle>
    <p:bodyStyle>
      <a:lvl1pPr marL="339725" indent="-339725" algn="l" defTabSz="911225"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39775" indent="-282575" algn="l" defTabSz="911225" rtl="0" eaLnBrk="0" fontAlgn="base" hangingPunct="0">
        <a:spcBef>
          <a:spcPct val="20000"/>
        </a:spcBef>
        <a:spcAft>
          <a:spcPct val="0"/>
        </a:spcAft>
        <a:buFont typeface="Arial" pitchFamily="34" charset="0"/>
        <a:buChar char="–"/>
        <a:defRPr sz="2800">
          <a:solidFill>
            <a:schemeClr val="tx1"/>
          </a:solidFill>
          <a:latin typeface="+mn-lt"/>
          <a:ea typeface="+mn-ea"/>
          <a:cs typeface="+mn-cs"/>
          <a:sym typeface="Calibri" pitchFamily="34" charset="0"/>
        </a:defRPr>
      </a:lvl2pPr>
      <a:lvl3pPr marL="1139825" indent="-225425" algn="l" defTabSz="911225" rtl="0" eaLnBrk="0" fontAlgn="base" hangingPunct="0">
        <a:spcBef>
          <a:spcPct val="20000"/>
        </a:spcBef>
        <a:spcAft>
          <a:spcPct val="0"/>
        </a:spcAft>
        <a:buFont typeface="Arial" pitchFamily="34" charset="0"/>
        <a:buChar char="•"/>
        <a:defRPr sz="2400">
          <a:solidFill>
            <a:schemeClr val="tx1"/>
          </a:solidFill>
          <a:latin typeface="+mn-lt"/>
          <a:ea typeface="+mn-ea"/>
          <a:cs typeface="+mn-cs"/>
          <a:sym typeface="Calibri" pitchFamily="34" charset="0"/>
        </a:defRPr>
      </a:lvl3pPr>
      <a:lvl4pPr marL="15970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4pPr>
      <a:lvl5pPr marL="20542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5pPr>
      <a:lvl6pPr marL="25114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6pPr>
      <a:lvl7pPr marL="29686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7pPr>
      <a:lvl8pPr marL="34258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8pPr>
      <a:lvl9pPr marL="38830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6146" name="Picture 2" descr="C:\Documents and Settings\Administrator\桌面\未标题-1 拷贝.jpg"/>
          <p:cNvPicPr>
            <a:picLocks noChangeAspect="1" noChangeArrowheads="1"/>
          </p:cNvPicPr>
          <p:nvPr/>
        </p:nvPicPr>
        <p:blipFill>
          <a:blip r:embed="rId13"/>
          <a:srcRect/>
          <a:stretch>
            <a:fillRect/>
          </a:stretch>
        </p:blipFill>
        <p:spPr bwMode="auto">
          <a:xfrm>
            <a:off x="0" y="0"/>
            <a:ext cx="9144000" cy="5143500"/>
          </a:xfrm>
          <a:prstGeom prst="rect">
            <a:avLst/>
          </a:prstGeom>
          <a:noFill/>
          <a:ln w="9525">
            <a:noFill/>
            <a:miter lim="800000"/>
            <a:headEnd/>
            <a:tailEnd/>
          </a:ln>
        </p:spPr>
      </p:pic>
      <p:pic>
        <p:nvPicPr>
          <p:cNvPr id="6147" name="图片 7"/>
          <p:cNvPicPr>
            <a:picLocks noChangeAspect="1" noChangeArrowheads="1"/>
          </p:cNvPicPr>
          <p:nvPr/>
        </p:nvPicPr>
        <p:blipFill>
          <a:blip r:embed="rId14"/>
          <a:srcRect/>
          <a:stretch>
            <a:fillRect/>
          </a:stretch>
        </p:blipFill>
        <p:spPr bwMode="auto">
          <a:xfrm>
            <a:off x="7813679" y="4732338"/>
            <a:ext cx="790575" cy="317500"/>
          </a:xfrm>
          <a:prstGeom prst="rect">
            <a:avLst/>
          </a:prstGeom>
          <a:noFill/>
          <a:ln w="9525">
            <a:noFill/>
            <a:miter lim="800000"/>
            <a:headEnd/>
            <a:tailEnd/>
          </a:ln>
        </p:spPr>
      </p:pic>
      <p:sp>
        <p:nvSpPr>
          <p:cNvPr id="6148" name="标题占位符 1"/>
          <p:cNvSpPr>
            <a:spLocks noGrp="1" noChangeArrowheads="1"/>
          </p:cNvSpPr>
          <p:nvPr>
            <p:ph type="title" idx="4294967295"/>
          </p:nvPr>
        </p:nvSpPr>
        <p:spPr bwMode="auto">
          <a:xfrm>
            <a:off x="457200" y="206375"/>
            <a:ext cx="8229600" cy="857250"/>
          </a:xfrm>
          <a:prstGeom prst="rect">
            <a:avLst/>
          </a:prstGeom>
          <a:noFill/>
          <a:ln w="9525">
            <a:noFill/>
            <a:miter lim="800000"/>
            <a:headEnd/>
            <a:tailEnd/>
          </a:ln>
        </p:spPr>
        <p:txBody>
          <a:bodyPr vert="horz" wrap="square" lIns="91360" tIns="45680" rIns="91360" bIns="45680" numCol="1" anchor="ctr" anchorCtr="0" compatLnSpc="1">
            <a:prstTxWarp prst="textNoShape">
              <a:avLst/>
            </a:prstTxWarp>
          </a:bodyPr>
          <a:lstStyle/>
          <a:p>
            <a:pPr lvl="0"/>
            <a:r>
              <a:rPr lang="zh-CN" smtClean="0">
                <a:sym typeface="Calibri" pitchFamily="34" charset="0"/>
              </a:rPr>
              <a:t>单击此处编辑母版标题样式</a:t>
            </a:r>
          </a:p>
        </p:txBody>
      </p:sp>
      <p:sp>
        <p:nvSpPr>
          <p:cNvPr id="6149" name="文本占位符 2"/>
          <p:cNvSpPr>
            <a:spLocks noGrp="1" noChangeArrowheads="1"/>
          </p:cNvSpPr>
          <p:nvPr>
            <p:ph type="body" idx="1"/>
          </p:nvPr>
        </p:nvSpPr>
        <p:spPr bwMode="auto">
          <a:xfrm>
            <a:off x="457200" y="1200152"/>
            <a:ext cx="8229600" cy="3394075"/>
          </a:xfrm>
          <a:prstGeom prst="rect">
            <a:avLst/>
          </a:prstGeom>
          <a:noFill/>
          <a:ln w="9525">
            <a:noFill/>
            <a:miter lim="800000"/>
            <a:headEnd/>
            <a:tailEnd/>
          </a:ln>
        </p:spPr>
        <p:txBody>
          <a:bodyPr vert="horz" wrap="square" lIns="91360" tIns="45680" rIns="91360" bIns="4568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6150" name="日期占位符 1"/>
          <p:cNvSpPr>
            <a:spLocks noGrp="1" noChangeArrowheads="1"/>
          </p:cNvSpPr>
          <p:nvPr>
            <p:ph type="dt" sz="half" idx="2"/>
          </p:nvPr>
        </p:nvSpPr>
        <p:spPr bwMode="auto">
          <a:xfrm>
            <a:off x="457200" y="4767265"/>
            <a:ext cx="2133600" cy="274637"/>
          </a:xfrm>
          <a:prstGeom prst="rect">
            <a:avLst/>
          </a:prstGeom>
          <a:noFill/>
          <a:ln w="9525">
            <a:noFill/>
            <a:miter lim="800000"/>
            <a:headEnd/>
            <a:tailEnd/>
          </a:ln>
        </p:spPr>
        <p:txBody>
          <a:bodyPr vert="horz" wrap="square" lIns="91360" tIns="45680" rIns="91360" bIns="45680" numCol="1" anchor="ctr" anchorCtr="0" compatLnSpc="1">
            <a:prstTxWarp prst="textNoShape">
              <a:avLst/>
            </a:prstTxWarp>
          </a:bodyPr>
          <a:lstStyle>
            <a:lvl1pPr>
              <a:defRPr sz="1200">
                <a:solidFill>
                  <a:srgbClr val="898989"/>
                </a:solidFill>
              </a:defRPr>
            </a:lvl1pPr>
          </a:lstStyle>
          <a:p>
            <a:pPr>
              <a:defRPr/>
            </a:pPr>
            <a:fld id="{4FEBC703-F998-472E-9C31-EB55F7213A78}" type="datetime1">
              <a:rPr lang="zh-CN" altLang="en-US"/>
              <a:pPr>
                <a:defRPr/>
              </a:pPr>
              <a:t>2014/4/4</a:t>
            </a:fld>
            <a:endParaRPr lang="zh-CN" altLang="en-US">
              <a:sym typeface="Arial" pitchFamily="34" charset="0"/>
            </a:endParaRPr>
          </a:p>
        </p:txBody>
      </p:sp>
      <p:sp>
        <p:nvSpPr>
          <p:cNvPr id="6151" name="页脚占位符 2"/>
          <p:cNvSpPr>
            <a:spLocks noGrp="1" noChangeArrowheads="1"/>
          </p:cNvSpPr>
          <p:nvPr>
            <p:ph type="ftr" sz="quarter" idx="3"/>
          </p:nvPr>
        </p:nvSpPr>
        <p:spPr bwMode="auto">
          <a:xfrm>
            <a:off x="3124200" y="4767265"/>
            <a:ext cx="2895600" cy="274637"/>
          </a:xfrm>
          <a:prstGeom prst="rect">
            <a:avLst/>
          </a:prstGeom>
          <a:noFill/>
          <a:ln w="9525">
            <a:noFill/>
            <a:miter lim="800000"/>
            <a:headEnd/>
            <a:tailEnd/>
          </a:ln>
        </p:spPr>
        <p:txBody>
          <a:bodyPr vert="horz" wrap="square" lIns="91360" tIns="45680" rIns="91360" bIns="45680" numCol="1" anchor="ctr" anchorCtr="0" compatLnSpc="1">
            <a:prstTxWarp prst="textNoShape">
              <a:avLst/>
            </a:prstTxWarp>
          </a:bodyPr>
          <a:lstStyle>
            <a:lvl1pPr algn="ctr">
              <a:defRPr sz="1200">
                <a:solidFill>
                  <a:srgbClr val="898989"/>
                </a:solidFill>
              </a:defRPr>
            </a:lvl1pPr>
          </a:lstStyle>
          <a:p>
            <a:pPr>
              <a:defRPr/>
            </a:pPr>
            <a:endParaRPr lang="zh-CN" altLang="zh-CN"/>
          </a:p>
        </p:txBody>
      </p:sp>
      <p:sp>
        <p:nvSpPr>
          <p:cNvPr id="6152" name="灯片编号占位符 3"/>
          <p:cNvSpPr>
            <a:spLocks noGrp="1" noChangeArrowheads="1"/>
          </p:cNvSpPr>
          <p:nvPr>
            <p:ph type="sldNum" sz="quarter" idx="4"/>
          </p:nvPr>
        </p:nvSpPr>
        <p:spPr bwMode="auto">
          <a:xfrm>
            <a:off x="6553200" y="4767265"/>
            <a:ext cx="2133600" cy="274637"/>
          </a:xfrm>
          <a:prstGeom prst="rect">
            <a:avLst/>
          </a:prstGeom>
          <a:noFill/>
          <a:ln w="9525">
            <a:noFill/>
            <a:miter lim="800000"/>
            <a:headEnd/>
            <a:tailEnd/>
          </a:ln>
        </p:spPr>
        <p:txBody>
          <a:bodyPr vert="horz" wrap="square" lIns="91360" tIns="45680" rIns="91360" bIns="45680" numCol="1" anchor="ctr" anchorCtr="0" compatLnSpc="1">
            <a:prstTxWarp prst="textNoShape">
              <a:avLst/>
            </a:prstTxWarp>
          </a:bodyPr>
          <a:lstStyle>
            <a:lvl1pPr algn="r">
              <a:defRPr sz="1200">
                <a:solidFill>
                  <a:srgbClr val="898989"/>
                </a:solidFill>
              </a:defRPr>
            </a:lvl1pPr>
          </a:lstStyle>
          <a:p>
            <a:pPr>
              <a:defRPr/>
            </a:pPr>
            <a:fld id="{11F0D012-DDB5-4518-96E6-387F3F23D9FB}" type="slidenum">
              <a:rPr lang="zh-CN" altLang="en-US"/>
              <a:pPr>
                <a:defRPr/>
              </a:pPr>
              <a:t>‹#›</a:t>
            </a:fld>
            <a:endParaRPr lang="zh-CN" altLang="en-US">
              <a:sym typeface="Arial" pitchFamily="34" charset="0"/>
            </a:endParaRPr>
          </a:p>
        </p:txBody>
      </p:sp>
    </p:spTree>
  </p:cSld>
  <p:clrMap bg1="lt1" tx1="dk1" bg2="lt2" tx2="dk2" accent1="accent1" accent2="accent2" accent3="accent3" accent4="accent4" accent5="accent5" accent6="accent6" hlink="hlink" folHlink="folHlink"/>
  <p:sldLayoutIdLst>
    <p:sldLayoutId id="2147484873" r:id="rId1"/>
    <p:sldLayoutId id="2147484874" r:id="rId2"/>
    <p:sldLayoutId id="2147484875" r:id="rId3"/>
    <p:sldLayoutId id="2147484876" r:id="rId4"/>
    <p:sldLayoutId id="2147484877" r:id="rId5"/>
    <p:sldLayoutId id="2147484878" r:id="rId6"/>
    <p:sldLayoutId id="2147484879" r:id="rId7"/>
    <p:sldLayoutId id="2147484880" r:id="rId8"/>
    <p:sldLayoutId id="2147484881" r:id="rId9"/>
    <p:sldLayoutId id="2147484882" r:id="rId10"/>
    <p:sldLayoutId id="2147484883" r:id="rId11"/>
  </p:sldLayoutIdLst>
  <p:hf sldNum="0" hdr="0" ftr="0"/>
  <p:txStyles>
    <p:titleStyle>
      <a:lvl1pPr marL="911225" indent="-911225"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12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2pPr>
      <a:lvl3pPr marL="9112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3pPr>
      <a:lvl4pPr marL="9112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4pPr>
      <a:lvl5pPr marL="9112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5pPr>
      <a:lvl6pPr marL="13684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6pPr>
      <a:lvl7pPr marL="18256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7pPr>
      <a:lvl8pPr marL="22828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8pPr>
      <a:lvl9pPr marL="27400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9pPr>
    </p:titleStyle>
    <p:bodyStyle>
      <a:lvl1pPr marL="339725" indent="-339725" algn="l" defTabSz="911225"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39775" indent="-282575" algn="l" defTabSz="911225" rtl="0" eaLnBrk="0" fontAlgn="base" hangingPunct="0">
        <a:spcBef>
          <a:spcPct val="20000"/>
        </a:spcBef>
        <a:spcAft>
          <a:spcPct val="0"/>
        </a:spcAft>
        <a:buFont typeface="Arial" pitchFamily="34" charset="0"/>
        <a:buChar char="–"/>
        <a:defRPr sz="2800">
          <a:solidFill>
            <a:schemeClr val="tx1"/>
          </a:solidFill>
          <a:latin typeface="+mn-lt"/>
          <a:ea typeface="+mn-ea"/>
          <a:cs typeface="+mn-cs"/>
          <a:sym typeface="Calibri" pitchFamily="34" charset="0"/>
        </a:defRPr>
      </a:lvl2pPr>
      <a:lvl3pPr marL="1139825" indent="-225425" algn="l" defTabSz="911225" rtl="0" eaLnBrk="0" fontAlgn="base" hangingPunct="0">
        <a:spcBef>
          <a:spcPct val="20000"/>
        </a:spcBef>
        <a:spcAft>
          <a:spcPct val="0"/>
        </a:spcAft>
        <a:buFont typeface="Arial" pitchFamily="34" charset="0"/>
        <a:buChar char="•"/>
        <a:defRPr sz="2400">
          <a:solidFill>
            <a:schemeClr val="tx1"/>
          </a:solidFill>
          <a:latin typeface="+mn-lt"/>
          <a:ea typeface="+mn-ea"/>
          <a:cs typeface="+mn-cs"/>
          <a:sym typeface="Calibri" pitchFamily="34" charset="0"/>
        </a:defRPr>
      </a:lvl3pPr>
      <a:lvl4pPr marL="15970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4pPr>
      <a:lvl5pPr marL="20542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5pPr>
      <a:lvl6pPr marL="25114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6pPr>
      <a:lvl7pPr marL="29686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7pPr>
      <a:lvl8pPr marL="34258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8pPr>
      <a:lvl9pPr marL="38830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C:\Documents and Settings\Administrator\桌面\未标题-1 拷贝.jpg"/>
          <p:cNvPicPr>
            <a:picLocks noChangeAspect="1" noChangeArrowheads="1"/>
          </p:cNvPicPr>
          <p:nvPr/>
        </p:nvPicPr>
        <p:blipFill>
          <a:blip r:embed="rId13"/>
          <a:srcRect/>
          <a:stretch>
            <a:fillRect/>
          </a:stretch>
        </p:blipFill>
        <p:spPr bwMode="auto">
          <a:xfrm>
            <a:off x="0" y="0"/>
            <a:ext cx="9144000" cy="5143500"/>
          </a:xfrm>
          <a:prstGeom prst="rect">
            <a:avLst/>
          </a:prstGeom>
          <a:noFill/>
          <a:ln w="9525">
            <a:noFill/>
            <a:miter lim="800000"/>
            <a:headEnd/>
            <a:tailEnd/>
          </a:ln>
        </p:spPr>
      </p:pic>
      <p:pic>
        <p:nvPicPr>
          <p:cNvPr id="7171" name="图片 7"/>
          <p:cNvPicPr>
            <a:picLocks noChangeAspect="1" noChangeArrowheads="1"/>
          </p:cNvPicPr>
          <p:nvPr/>
        </p:nvPicPr>
        <p:blipFill>
          <a:blip r:embed="rId14"/>
          <a:srcRect/>
          <a:stretch>
            <a:fillRect/>
          </a:stretch>
        </p:blipFill>
        <p:spPr bwMode="auto">
          <a:xfrm>
            <a:off x="7813679" y="4732338"/>
            <a:ext cx="790575" cy="317500"/>
          </a:xfrm>
          <a:prstGeom prst="rect">
            <a:avLst/>
          </a:prstGeom>
          <a:noFill/>
          <a:ln w="9525">
            <a:noFill/>
            <a:miter lim="800000"/>
            <a:headEnd/>
            <a:tailEnd/>
          </a:ln>
        </p:spPr>
      </p:pic>
      <p:sp>
        <p:nvSpPr>
          <p:cNvPr id="7172" name="标题占位符 1"/>
          <p:cNvSpPr>
            <a:spLocks noGrp="1" noChangeArrowheads="1"/>
          </p:cNvSpPr>
          <p:nvPr>
            <p:ph type="title" idx="4294967295"/>
          </p:nvPr>
        </p:nvSpPr>
        <p:spPr bwMode="auto">
          <a:xfrm>
            <a:off x="457200" y="206375"/>
            <a:ext cx="8229600" cy="857250"/>
          </a:xfrm>
          <a:prstGeom prst="rect">
            <a:avLst/>
          </a:prstGeom>
          <a:noFill/>
          <a:ln w="9525">
            <a:noFill/>
            <a:miter lim="800000"/>
            <a:headEnd/>
            <a:tailEnd/>
          </a:ln>
        </p:spPr>
        <p:txBody>
          <a:bodyPr vert="horz" wrap="square" lIns="91378" tIns="45689" rIns="91378" bIns="45689" numCol="1" anchor="ctr" anchorCtr="0" compatLnSpc="1">
            <a:prstTxWarp prst="textNoShape">
              <a:avLst/>
            </a:prstTxWarp>
          </a:bodyPr>
          <a:lstStyle/>
          <a:p>
            <a:pPr lvl="0"/>
            <a:r>
              <a:rPr lang="zh-CN" smtClean="0">
                <a:sym typeface="Calibri" pitchFamily="34" charset="0"/>
              </a:rPr>
              <a:t>单击此处编辑母版标题样式</a:t>
            </a:r>
          </a:p>
        </p:txBody>
      </p:sp>
      <p:sp>
        <p:nvSpPr>
          <p:cNvPr id="7173" name="文本占位符 2"/>
          <p:cNvSpPr>
            <a:spLocks noGrp="1" noChangeArrowheads="1"/>
          </p:cNvSpPr>
          <p:nvPr>
            <p:ph type="body" idx="1"/>
          </p:nvPr>
        </p:nvSpPr>
        <p:spPr bwMode="auto">
          <a:xfrm>
            <a:off x="457200" y="1200152"/>
            <a:ext cx="8229600" cy="3394075"/>
          </a:xfrm>
          <a:prstGeom prst="rect">
            <a:avLst/>
          </a:prstGeom>
          <a:noFill/>
          <a:ln w="9525">
            <a:noFill/>
            <a:miter lim="800000"/>
            <a:headEnd/>
            <a:tailEnd/>
          </a:ln>
        </p:spPr>
        <p:txBody>
          <a:bodyPr vert="horz" wrap="square" lIns="91378" tIns="45689" rIns="91378" bIns="45689"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7174" name="日期占位符 1"/>
          <p:cNvSpPr>
            <a:spLocks noGrp="1" noChangeArrowheads="1"/>
          </p:cNvSpPr>
          <p:nvPr>
            <p:ph type="dt" sz="half" idx="2"/>
          </p:nvPr>
        </p:nvSpPr>
        <p:spPr bwMode="auto">
          <a:xfrm>
            <a:off x="457200" y="4767265"/>
            <a:ext cx="2133600" cy="274637"/>
          </a:xfrm>
          <a:prstGeom prst="rect">
            <a:avLst/>
          </a:prstGeom>
          <a:noFill/>
          <a:ln w="9525">
            <a:noFill/>
            <a:miter lim="800000"/>
            <a:headEnd/>
            <a:tailEnd/>
          </a:ln>
        </p:spPr>
        <p:txBody>
          <a:bodyPr vert="horz" wrap="square" lIns="91378" tIns="45689" rIns="91378" bIns="45689" numCol="1" anchor="ctr" anchorCtr="0" compatLnSpc="1">
            <a:prstTxWarp prst="textNoShape">
              <a:avLst/>
            </a:prstTxWarp>
          </a:bodyPr>
          <a:lstStyle>
            <a:lvl1pPr>
              <a:defRPr sz="1200">
                <a:solidFill>
                  <a:srgbClr val="898989"/>
                </a:solidFill>
              </a:defRPr>
            </a:lvl1pPr>
          </a:lstStyle>
          <a:p>
            <a:pPr>
              <a:defRPr/>
            </a:pPr>
            <a:fld id="{0A9B4A01-59C1-4F3F-86A9-8E0D292393E0}" type="datetime1">
              <a:rPr lang="zh-CN" altLang="en-US"/>
              <a:pPr>
                <a:defRPr/>
              </a:pPr>
              <a:t>2014/4/4</a:t>
            </a:fld>
            <a:endParaRPr lang="zh-CN" altLang="en-US">
              <a:sym typeface="Arial" pitchFamily="34" charset="0"/>
            </a:endParaRPr>
          </a:p>
        </p:txBody>
      </p:sp>
      <p:sp>
        <p:nvSpPr>
          <p:cNvPr id="7175" name="页脚占位符 2"/>
          <p:cNvSpPr>
            <a:spLocks noGrp="1" noChangeArrowheads="1"/>
          </p:cNvSpPr>
          <p:nvPr>
            <p:ph type="ftr" sz="quarter" idx="3"/>
          </p:nvPr>
        </p:nvSpPr>
        <p:spPr bwMode="auto">
          <a:xfrm>
            <a:off x="3124200" y="4767265"/>
            <a:ext cx="2895600" cy="274637"/>
          </a:xfrm>
          <a:prstGeom prst="rect">
            <a:avLst/>
          </a:prstGeom>
          <a:noFill/>
          <a:ln w="9525">
            <a:noFill/>
            <a:miter lim="800000"/>
            <a:headEnd/>
            <a:tailEnd/>
          </a:ln>
        </p:spPr>
        <p:txBody>
          <a:bodyPr vert="horz" wrap="square" lIns="91378" tIns="45689" rIns="91378" bIns="45689" numCol="1" anchor="ctr" anchorCtr="0" compatLnSpc="1">
            <a:prstTxWarp prst="textNoShape">
              <a:avLst/>
            </a:prstTxWarp>
          </a:bodyPr>
          <a:lstStyle>
            <a:lvl1pPr algn="ctr">
              <a:defRPr sz="1200">
                <a:solidFill>
                  <a:srgbClr val="898989"/>
                </a:solidFill>
              </a:defRPr>
            </a:lvl1pPr>
          </a:lstStyle>
          <a:p>
            <a:pPr>
              <a:defRPr/>
            </a:pPr>
            <a:endParaRPr lang="zh-CN" altLang="zh-CN"/>
          </a:p>
        </p:txBody>
      </p:sp>
      <p:sp>
        <p:nvSpPr>
          <p:cNvPr id="7176" name="灯片编号占位符 3"/>
          <p:cNvSpPr>
            <a:spLocks noGrp="1" noChangeArrowheads="1"/>
          </p:cNvSpPr>
          <p:nvPr>
            <p:ph type="sldNum" sz="quarter" idx="4"/>
          </p:nvPr>
        </p:nvSpPr>
        <p:spPr bwMode="auto">
          <a:xfrm>
            <a:off x="6553200" y="4767265"/>
            <a:ext cx="2133600" cy="274637"/>
          </a:xfrm>
          <a:prstGeom prst="rect">
            <a:avLst/>
          </a:prstGeom>
          <a:noFill/>
          <a:ln w="9525">
            <a:noFill/>
            <a:miter lim="800000"/>
            <a:headEnd/>
            <a:tailEnd/>
          </a:ln>
        </p:spPr>
        <p:txBody>
          <a:bodyPr vert="horz" wrap="square" lIns="91378" tIns="45689" rIns="91378" bIns="45689" numCol="1" anchor="ctr" anchorCtr="0" compatLnSpc="1">
            <a:prstTxWarp prst="textNoShape">
              <a:avLst/>
            </a:prstTxWarp>
          </a:bodyPr>
          <a:lstStyle>
            <a:lvl1pPr algn="r">
              <a:defRPr sz="1200">
                <a:solidFill>
                  <a:srgbClr val="898989"/>
                </a:solidFill>
              </a:defRPr>
            </a:lvl1pPr>
          </a:lstStyle>
          <a:p>
            <a:pPr>
              <a:defRPr/>
            </a:pPr>
            <a:fld id="{6E01CD42-04ED-41E0-82F8-8508C13D0B1C}" type="slidenum">
              <a:rPr lang="zh-CN" altLang="en-US"/>
              <a:pPr>
                <a:defRPr/>
              </a:pPr>
              <a:t>‹#›</a:t>
            </a:fld>
            <a:endParaRPr lang="zh-CN" altLang="en-US">
              <a:sym typeface="Arial" pitchFamily="34" charset="0"/>
            </a:endParaRPr>
          </a:p>
        </p:txBody>
      </p:sp>
    </p:spTree>
  </p:cSld>
  <p:clrMap bg1="lt1" tx1="dk1" bg2="lt2" tx2="dk2" accent1="accent1" accent2="accent2" accent3="accent3" accent4="accent4" accent5="accent5" accent6="accent6" hlink="hlink" folHlink="folHlink"/>
  <p:sldLayoutIdLst>
    <p:sldLayoutId id="2147484884" r:id="rId1"/>
    <p:sldLayoutId id="2147484885" r:id="rId2"/>
    <p:sldLayoutId id="2147484886" r:id="rId3"/>
    <p:sldLayoutId id="2147484887" r:id="rId4"/>
    <p:sldLayoutId id="2147484888" r:id="rId5"/>
    <p:sldLayoutId id="2147484889" r:id="rId6"/>
    <p:sldLayoutId id="2147484890" r:id="rId7"/>
    <p:sldLayoutId id="2147484891" r:id="rId8"/>
    <p:sldLayoutId id="2147484892" r:id="rId9"/>
    <p:sldLayoutId id="2147484893" r:id="rId10"/>
    <p:sldLayoutId id="2147484894" r:id="rId11"/>
  </p:sldLayoutIdLst>
  <p:hf sldNum="0" hdr="0" ftr="0"/>
  <p:txStyles>
    <p:titleStyle>
      <a:lvl1pPr marL="911225" indent="-911225"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12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2pPr>
      <a:lvl3pPr marL="9112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3pPr>
      <a:lvl4pPr marL="9112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4pPr>
      <a:lvl5pPr marL="9112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5pPr>
      <a:lvl6pPr marL="13684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6pPr>
      <a:lvl7pPr marL="18256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7pPr>
      <a:lvl8pPr marL="22828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8pPr>
      <a:lvl9pPr marL="27400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9pPr>
    </p:titleStyle>
    <p:bodyStyle>
      <a:lvl1pPr marL="339725" indent="-339725" algn="l" defTabSz="911225"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39775" indent="-282575" algn="l" defTabSz="911225" rtl="0" eaLnBrk="0" fontAlgn="base" hangingPunct="0">
        <a:spcBef>
          <a:spcPct val="20000"/>
        </a:spcBef>
        <a:spcAft>
          <a:spcPct val="0"/>
        </a:spcAft>
        <a:buFont typeface="Arial" pitchFamily="34" charset="0"/>
        <a:buChar char="–"/>
        <a:defRPr sz="2800">
          <a:solidFill>
            <a:schemeClr val="tx1"/>
          </a:solidFill>
          <a:latin typeface="+mn-lt"/>
          <a:ea typeface="+mn-ea"/>
          <a:cs typeface="+mn-cs"/>
          <a:sym typeface="Calibri" pitchFamily="34" charset="0"/>
        </a:defRPr>
      </a:lvl2pPr>
      <a:lvl3pPr marL="1139825" indent="-225425" algn="l" defTabSz="911225" rtl="0" eaLnBrk="0" fontAlgn="base" hangingPunct="0">
        <a:spcBef>
          <a:spcPct val="20000"/>
        </a:spcBef>
        <a:spcAft>
          <a:spcPct val="0"/>
        </a:spcAft>
        <a:buFont typeface="Arial" pitchFamily="34" charset="0"/>
        <a:buChar char="•"/>
        <a:defRPr sz="2400">
          <a:solidFill>
            <a:schemeClr val="tx1"/>
          </a:solidFill>
          <a:latin typeface="+mn-lt"/>
          <a:ea typeface="+mn-ea"/>
          <a:cs typeface="+mn-cs"/>
          <a:sym typeface="Calibri" pitchFamily="34" charset="0"/>
        </a:defRPr>
      </a:lvl3pPr>
      <a:lvl4pPr marL="15970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4pPr>
      <a:lvl5pPr marL="20542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5pPr>
      <a:lvl6pPr marL="25114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6pPr>
      <a:lvl7pPr marL="29686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7pPr>
      <a:lvl8pPr marL="34258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8pPr>
      <a:lvl9pPr marL="38830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8194" name="Picture 2" descr="C:\Documents and Settings\Administrator\桌面\未标题-1 拷贝.jpg"/>
          <p:cNvPicPr>
            <a:picLocks noChangeAspect="1" noChangeArrowheads="1"/>
          </p:cNvPicPr>
          <p:nvPr/>
        </p:nvPicPr>
        <p:blipFill>
          <a:blip r:embed="rId13"/>
          <a:srcRect/>
          <a:stretch>
            <a:fillRect/>
          </a:stretch>
        </p:blipFill>
        <p:spPr bwMode="auto">
          <a:xfrm>
            <a:off x="0" y="0"/>
            <a:ext cx="9144000" cy="5143500"/>
          </a:xfrm>
          <a:prstGeom prst="rect">
            <a:avLst/>
          </a:prstGeom>
          <a:noFill/>
          <a:ln w="9525">
            <a:noFill/>
            <a:miter lim="800000"/>
            <a:headEnd/>
            <a:tailEnd/>
          </a:ln>
        </p:spPr>
      </p:pic>
      <p:pic>
        <p:nvPicPr>
          <p:cNvPr id="8195" name="图片 7"/>
          <p:cNvPicPr>
            <a:picLocks noChangeAspect="1" noChangeArrowheads="1"/>
          </p:cNvPicPr>
          <p:nvPr/>
        </p:nvPicPr>
        <p:blipFill>
          <a:blip r:embed="rId14"/>
          <a:srcRect/>
          <a:stretch>
            <a:fillRect/>
          </a:stretch>
        </p:blipFill>
        <p:spPr bwMode="auto">
          <a:xfrm>
            <a:off x="7813679" y="4732338"/>
            <a:ext cx="790575" cy="317500"/>
          </a:xfrm>
          <a:prstGeom prst="rect">
            <a:avLst/>
          </a:prstGeom>
          <a:noFill/>
          <a:ln w="9525">
            <a:noFill/>
            <a:miter lim="800000"/>
            <a:headEnd/>
            <a:tailEnd/>
          </a:ln>
        </p:spPr>
      </p:pic>
      <p:sp>
        <p:nvSpPr>
          <p:cNvPr id="8196" name="标题占位符 1"/>
          <p:cNvSpPr>
            <a:spLocks noGrp="1" noChangeArrowheads="1"/>
          </p:cNvSpPr>
          <p:nvPr>
            <p:ph type="title" idx="4294967295"/>
          </p:nvPr>
        </p:nvSpPr>
        <p:spPr bwMode="auto">
          <a:xfrm>
            <a:off x="457200" y="206375"/>
            <a:ext cx="8229600" cy="857250"/>
          </a:xfrm>
          <a:prstGeom prst="rect">
            <a:avLst/>
          </a:prstGeom>
          <a:noFill/>
          <a:ln w="9525">
            <a:noFill/>
            <a:miter lim="800000"/>
            <a:headEnd/>
            <a:tailEnd/>
          </a:ln>
        </p:spPr>
        <p:txBody>
          <a:bodyPr vert="horz" wrap="square" lIns="91388" tIns="45694" rIns="91388" bIns="45694" numCol="1" anchor="ctr" anchorCtr="0" compatLnSpc="1">
            <a:prstTxWarp prst="textNoShape">
              <a:avLst/>
            </a:prstTxWarp>
          </a:bodyPr>
          <a:lstStyle/>
          <a:p>
            <a:pPr lvl="0"/>
            <a:r>
              <a:rPr lang="zh-CN" smtClean="0">
                <a:sym typeface="Calibri" pitchFamily="34" charset="0"/>
              </a:rPr>
              <a:t>单击此处编辑母版标题样式</a:t>
            </a:r>
          </a:p>
        </p:txBody>
      </p:sp>
      <p:sp>
        <p:nvSpPr>
          <p:cNvPr id="8197" name="文本占位符 2"/>
          <p:cNvSpPr>
            <a:spLocks noGrp="1" noChangeArrowheads="1"/>
          </p:cNvSpPr>
          <p:nvPr>
            <p:ph type="body" idx="1"/>
          </p:nvPr>
        </p:nvSpPr>
        <p:spPr bwMode="auto">
          <a:xfrm>
            <a:off x="457200" y="1200152"/>
            <a:ext cx="8229600" cy="3394075"/>
          </a:xfrm>
          <a:prstGeom prst="rect">
            <a:avLst/>
          </a:prstGeom>
          <a:noFill/>
          <a:ln w="9525">
            <a:noFill/>
            <a:miter lim="800000"/>
            <a:headEnd/>
            <a:tailEnd/>
          </a:ln>
        </p:spPr>
        <p:txBody>
          <a:bodyPr vert="horz" wrap="square" lIns="91388" tIns="45694" rIns="91388" bIns="45694"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8198" name="日期占位符 3"/>
          <p:cNvSpPr>
            <a:spLocks noGrp="1" noChangeArrowheads="1"/>
          </p:cNvSpPr>
          <p:nvPr>
            <p:ph type="dt" sz="half" idx="2"/>
          </p:nvPr>
        </p:nvSpPr>
        <p:spPr bwMode="auto">
          <a:xfrm>
            <a:off x="457200" y="4767265"/>
            <a:ext cx="2133600" cy="274637"/>
          </a:xfrm>
          <a:prstGeom prst="rect">
            <a:avLst/>
          </a:prstGeom>
          <a:noFill/>
          <a:ln w="9525">
            <a:noFill/>
            <a:miter lim="800000"/>
            <a:headEnd/>
            <a:tailEnd/>
          </a:ln>
        </p:spPr>
        <p:txBody>
          <a:bodyPr vert="horz" wrap="square" lIns="91388" tIns="45694" rIns="91388" bIns="45694" numCol="1" anchor="ctr" anchorCtr="0" compatLnSpc="1">
            <a:prstTxWarp prst="textNoShape">
              <a:avLst/>
            </a:prstTxWarp>
          </a:bodyPr>
          <a:lstStyle>
            <a:lvl1pPr>
              <a:defRPr sz="1200">
                <a:solidFill>
                  <a:srgbClr val="898989"/>
                </a:solidFill>
              </a:defRPr>
            </a:lvl1pPr>
          </a:lstStyle>
          <a:p>
            <a:pPr>
              <a:defRPr/>
            </a:pPr>
            <a:fld id="{0182399E-2630-4400-8F1B-3D1A9183EEF4}" type="datetime1">
              <a:rPr lang="zh-CN" altLang="en-US"/>
              <a:pPr>
                <a:defRPr/>
              </a:pPr>
              <a:t>2014/4/4</a:t>
            </a:fld>
            <a:endParaRPr lang="zh-CN" altLang="en-US">
              <a:sym typeface="Arial" pitchFamily="34" charset="0"/>
            </a:endParaRPr>
          </a:p>
        </p:txBody>
      </p:sp>
      <p:sp>
        <p:nvSpPr>
          <p:cNvPr id="8199" name="页脚占位符 4"/>
          <p:cNvSpPr>
            <a:spLocks noGrp="1" noChangeArrowheads="1"/>
          </p:cNvSpPr>
          <p:nvPr>
            <p:ph type="ftr" sz="quarter" idx="3"/>
          </p:nvPr>
        </p:nvSpPr>
        <p:spPr bwMode="auto">
          <a:xfrm>
            <a:off x="3124200" y="4767265"/>
            <a:ext cx="2895600" cy="274637"/>
          </a:xfrm>
          <a:prstGeom prst="rect">
            <a:avLst/>
          </a:prstGeom>
          <a:noFill/>
          <a:ln w="9525">
            <a:noFill/>
            <a:miter lim="800000"/>
            <a:headEnd/>
            <a:tailEnd/>
          </a:ln>
        </p:spPr>
        <p:txBody>
          <a:bodyPr vert="horz" wrap="square" lIns="91388" tIns="45694" rIns="91388" bIns="45694" numCol="1" anchor="ctr" anchorCtr="0" compatLnSpc="1">
            <a:prstTxWarp prst="textNoShape">
              <a:avLst/>
            </a:prstTxWarp>
          </a:bodyPr>
          <a:lstStyle>
            <a:lvl1pPr algn="ctr">
              <a:defRPr sz="1200">
                <a:solidFill>
                  <a:srgbClr val="898989"/>
                </a:solidFill>
              </a:defRPr>
            </a:lvl1pPr>
          </a:lstStyle>
          <a:p>
            <a:pPr>
              <a:defRPr/>
            </a:pPr>
            <a:endParaRPr lang="zh-CN" altLang="zh-CN"/>
          </a:p>
        </p:txBody>
      </p:sp>
      <p:sp>
        <p:nvSpPr>
          <p:cNvPr id="8200" name="灯片编号占位符 5"/>
          <p:cNvSpPr>
            <a:spLocks noGrp="1" noChangeArrowheads="1"/>
          </p:cNvSpPr>
          <p:nvPr>
            <p:ph type="sldNum" sz="quarter" idx="4"/>
          </p:nvPr>
        </p:nvSpPr>
        <p:spPr bwMode="auto">
          <a:xfrm>
            <a:off x="6553200" y="4767265"/>
            <a:ext cx="2133600" cy="274637"/>
          </a:xfrm>
          <a:prstGeom prst="rect">
            <a:avLst/>
          </a:prstGeom>
          <a:noFill/>
          <a:ln w="9525">
            <a:noFill/>
            <a:miter lim="800000"/>
            <a:headEnd/>
            <a:tailEnd/>
          </a:ln>
        </p:spPr>
        <p:txBody>
          <a:bodyPr vert="horz" wrap="square" lIns="91388" tIns="45694" rIns="91388" bIns="45694" numCol="1" anchor="ctr" anchorCtr="0" compatLnSpc="1">
            <a:prstTxWarp prst="textNoShape">
              <a:avLst/>
            </a:prstTxWarp>
          </a:bodyPr>
          <a:lstStyle>
            <a:lvl1pPr algn="r">
              <a:defRPr sz="1200">
                <a:solidFill>
                  <a:srgbClr val="898989"/>
                </a:solidFill>
              </a:defRPr>
            </a:lvl1pPr>
          </a:lstStyle>
          <a:p>
            <a:pPr>
              <a:defRPr/>
            </a:pPr>
            <a:fld id="{E7329456-5058-48CF-93A2-1B78D9B339B6}" type="slidenum">
              <a:rPr lang="zh-CN" altLang="en-US"/>
              <a:pPr>
                <a:defRPr/>
              </a:pPr>
              <a:t>‹#›</a:t>
            </a:fld>
            <a:endParaRPr lang="zh-CN" altLang="en-US">
              <a:sym typeface="Arial" pitchFamily="34" charset="0"/>
            </a:endParaRPr>
          </a:p>
        </p:txBody>
      </p:sp>
    </p:spTree>
  </p:cSld>
  <p:clrMap bg1="lt1" tx1="dk1" bg2="lt2" tx2="dk2" accent1="accent1" accent2="accent2" accent3="accent3" accent4="accent4" accent5="accent5" accent6="accent6" hlink="hlink" folHlink="folHlink"/>
  <p:sldLayoutIdLst>
    <p:sldLayoutId id="2147484895" r:id="rId1"/>
    <p:sldLayoutId id="2147484896" r:id="rId2"/>
    <p:sldLayoutId id="2147484897" r:id="rId3"/>
    <p:sldLayoutId id="2147484898" r:id="rId4"/>
    <p:sldLayoutId id="2147484899" r:id="rId5"/>
    <p:sldLayoutId id="2147484900" r:id="rId6"/>
    <p:sldLayoutId id="2147484901" r:id="rId7"/>
    <p:sldLayoutId id="2147484902" r:id="rId8"/>
    <p:sldLayoutId id="2147484903" r:id="rId9"/>
    <p:sldLayoutId id="2147484904" r:id="rId10"/>
    <p:sldLayoutId id="2147484905" r:id="rId11"/>
  </p:sldLayoutIdLst>
  <p:hf sldNum="0" hdr="0" ftr="0"/>
  <p:txStyles>
    <p:titleStyle>
      <a:lvl1pPr marL="911225" indent="-911225"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12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2pPr>
      <a:lvl3pPr marL="9112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3pPr>
      <a:lvl4pPr marL="9112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4pPr>
      <a:lvl5pPr marL="9112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5pPr>
      <a:lvl6pPr marL="13684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6pPr>
      <a:lvl7pPr marL="18256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7pPr>
      <a:lvl8pPr marL="22828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8pPr>
      <a:lvl9pPr marL="2740025" indent="-911225"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sym typeface="Calibri" pitchFamily="34" charset="0"/>
        </a:defRPr>
      </a:lvl9pPr>
    </p:titleStyle>
    <p:bodyStyle>
      <a:lvl1pPr marL="339725" indent="-339725" algn="l" defTabSz="911225"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39775" indent="-282575" algn="l" defTabSz="911225" rtl="0" eaLnBrk="0" fontAlgn="base" hangingPunct="0">
        <a:spcBef>
          <a:spcPct val="20000"/>
        </a:spcBef>
        <a:spcAft>
          <a:spcPct val="0"/>
        </a:spcAft>
        <a:buFont typeface="Arial" pitchFamily="34" charset="0"/>
        <a:buChar char="–"/>
        <a:defRPr sz="2800">
          <a:solidFill>
            <a:schemeClr val="tx1"/>
          </a:solidFill>
          <a:latin typeface="+mn-lt"/>
          <a:ea typeface="+mn-ea"/>
          <a:cs typeface="+mn-cs"/>
          <a:sym typeface="Calibri" pitchFamily="34" charset="0"/>
        </a:defRPr>
      </a:lvl2pPr>
      <a:lvl3pPr marL="1139825" indent="-225425" algn="l" defTabSz="911225" rtl="0" eaLnBrk="0" fontAlgn="base" hangingPunct="0">
        <a:spcBef>
          <a:spcPct val="20000"/>
        </a:spcBef>
        <a:spcAft>
          <a:spcPct val="0"/>
        </a:spcAft>
        <a:buFont typeface="Arial" pitchFamily="34" charset="0"/>
        <a:buChar char="•"/>
        <a:defRPr sz="2400">
          <a:solidFill>
            <a:schemeClr val="tx1"/>
          </a:solidFill>
          <a:latin typeface="+mn-lt"/>
          <a:ea typeface="+mn-ea"/>
          <a:cs typeface="+mn-cs"/>
          <a:sym typeface="Calibri" pitchFamily="34" charset="0"/>
        </a:defRPr>
      </a:lvl3pPr>
      <a:lvl4pPr marL="15970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4pPr>
      <a:lvl5pPr marL="20542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5pPr>
      <a:lvl6pPr marL="25114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6pPr>
      <a:lvl7pPr marL="29686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7pPr>
      <a:lvl8pPr marL="34258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8pPr>
      <a:lvl9pPr marL="3883025" indent="-225425" algn="l" defTabSz="911225" rtl="0" eaLnBrk="0" fontAlgn="base" hangingPunct="0">
        <a:spcBef>
          <a:spcPct val="20000"/>
        </a:spcBef>
        <a:spcAft>
          <a:spcPct val="0"/>
        </a:spcAft>
        <a:buFont typeface="Arial" pitchFamily="34" charset="0"/>
        <a:buChar char="»"/>
        <a:defRPr sz="2000">
          <a:solidFill>
            <a:schemeClr val="tx1"/>
          </a:solidFill>
          <a:latin typeface="+mn-lt"/>
          <a:ea typeface="+mn-ea"/>
          <a:cs typeface="+mn-cs"/>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cn.wsj.com/gb/20130817/opn090328.asp" TargetMode="External"/><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43.xml.rels><?xml version="1.0" encoding="UTF-8" standalone="yes"?>
<Relationships xmlns="http://schemas.openxmlformats.org/package/2006/relationships"><Relationship Id="rId3" Type="http://schemas.openxmlformats.org/officeDocument/2006/relationships/hyperlink" Target="http://fanya.chaoxing.com/coursecontroller/visitcourseprofile?courseId=18011" TargetMode="External"/><Relationship Id="rId2" Type="http://schemas.openxmlformats.org/officeDocument/2006/relationships/hyperlink" Target="http://fanya.chaoxing.com/coursecontroller/visitcourseprofile?courseId=9968" TargetMode="External"/><Relationship Id="rId1" Type="http://schemas.openxmlformats.org/officeDocument/2006/relationships/slideLayout" Target="../slideLayouts/slideLayout3.xml"/><Relationship Id="rId5" Type="http://schemas.openxmlformats.org/officeDocument/2006/relationships/image" Target="../media/image48.jpeg"/><Relationship Id="rId4" Type="http://schemas.openxmlformats.org/officeDocument/2006/relationships/image" Target="../media/image47.jpeg"/></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63.jpeg"/><Relationship Id="rId7" Type="http://schemas.openxmlformats.org/officeDocument/2006/relationships/image" Target="../media/image65.jpeg"/><Relationship Id="rId2" Type="http://schemas.openxmlformats.org/officeDocument/2006/relationships/image" Target="../media/image62.png"/><Relationship Id="rId1" Type="http://schemas.openxmlformats.org/officeDocument/2006/relationships/slideLayout" Target="../slideLayouts/slideLayout1.xml"/><Relationship Id="rId6" Type="http://schemas.openxmlformats.org/officeDocument/2006/relationships/hyperlink" Target="file:///H:\..\..\..\Users\Administrator\Desktop\MOOC\&#35270;&#39057;\&#31532;&#19968;&#21608;-&#31532;&#20108;&#33410;-&#36130;&#21153;&#25253;&#34920;.mp4" TargetMode="External"/><Relationship Id="rId5" Type="http://schemas.openxmlformats.org/officeDocument/2006/relationships/image" Target="../media/image64.jpeg"/><Relationship Id="rId4" Type="http://schemas.openxmlformats.org/officeDocument/2006/relationships/hyperlink" Target="file:///D:\&#23572;&#38597;&#20250;&#35758;\&#23459;&#20256;&#29255;\&#23459;&#20256;&#29255;2_2.mov"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3.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59.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1.xml"/><Relationship Id="rId5" Type="http://schemas.openxmlformats.org/officeDocument/2006/relationships/image" Target="../media/image75.png"/><Relationship Id="rId4" Type="http://schemas.openxmlformats.org/officeDocument/2006/relationships/image" Target="../media/image74.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hyperlink" Target="file:///D:\&#23572;&#38597;&#20250;&#35758;\&#23459;&#20256;&#29255;\&#24917;&#35838;&#22312;&#21516;&#27982;.mpg" TargetMode="Externa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pn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79.png"/><Relationship Id="rId1" Type="http://schemas.openxmlformats.org/officeDocument/2006/relationships/slideLayout" Target="../slideLayouts/slideLayout5.xml"/><Relationship Id="rId4" Type="http://schemas.openxmlformats.org/officeDocument/2006/relationships/image" Target="../media/image82.jpeg"/></Relationships>
</file>

<file path=ppt/slides/_rels/slide6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9.png"/><Relationship Id="rId7" Type="http://schemas.openxmlformats.org/officeDocument/2006/relationships/image" Target="../media/image93.png"/><Relationship Id="rId2" Type="http://schemas.openxmlformats.org/officeDocument/2006/relationships/image" Target="../media/image88.png"/><Relationship Id="rId1" Type="http://schemas.openxmlformats.org/officeDocument/2006/relationships/slideLayout" Target="../slideLayouts/slideLayout1.xml"/><Relationship Id="rId6" Type="http://schemas.openxmlformats.org/officeDocument/2006/relationships/image" Target="../media/image92.png"/><Relationship Id="rId5" Type="http://schemas.openxmlformats.org/officeDocument/2006/relationships/image" Target="../media/image91.png"/><Relationship Id="rId10" Type="http://schemas.openxmlformats.org/officeDocument/2006/relationships/image" Target="../media/image96.png"/><Relationship Id="rId4" Type="http://schemas.openxmlformats.org/officeDocument/2006/relationships/image" Target="../media/image90.png"/><Relationship Id="rId9" Type="http://schemas.openxmlformats.org/officeDocument/2006/relationships/image" Target="../media/image95.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hyperlink" Target="mailto:xinkai@chaoxing.com"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rgbClr val="002060"/>
        </a:solidFill>
        <a:effectLst/>
      </p:bgPr>
    </p:bg>
    <p:spTree>
      <p:nvGrpSpPr>
        <p:cNvPr id="1" name=""/>
        <p:cNvGrpSpPr/>
        <p:nvPr/>
      </p:nvGrpSpPr>
      <p:grpSpPr>
        <a:xfrm>
          <a:off x="0" y="0"/>
          <a:ext cx="0" cy="0"/>
          <a:chOff x="0" y="0"/>
          <a:chExt cx="0" cy="0"/>
        </a:xfrm>
      </p:grpSpPr>
      <p:pic>
        <p:nvPicPr>
          <p:cNvPr id="89090" name="图片 10"/>
          <p:cNvPicPr>
            <a:picLocks noChangeArrowheads="1"/>
          </p:cNvPicPr>
          <p:nvPr/>
        </p:nvPicPr>
        <p:blipFill>
          <a:blip r:embed="rId2"/>
          <a:srcRect/>
          <a:stretch>
            <a:fillRect/>
          </a:stretch>
        </p:blipFill>
        <p:spPr bwMode="auto">
          <a:xfrm>
            <a:off x="4" y="-7938"/>
            <a:ext cx="3584575" cy="5151438"/>
          </a:xfrm>
          <a:prstGeom prst="rect">
            <a:avLst/>
          </a:prstGeom>
          <a:noFill/>
          <a:ln w="9525">
            <a:noFill/>
            <a:miter lim="800000"/>
            <a:headEnd/>
            <a:tailEnd/>
          </a:ln>
        </p:spPr>
      </p:pic>
      <p:sp>
        <p:nvSpPr>
          <p:cNvPr id="89091" name="文本框 17"/>
          <p:cNvSpPr>
            <a:spLocks noChangeArrowheads="1"/>
          </p:cNvSpPr>
          <p:nvPr/>
        </p:nvSpPr>
        <p:spPr bwMode="auto">
          <a:xfrm>
            <a:off x="3571875" y="1585913"/>
            <a:ext cx="4006080" cy="1538810"/>
          </a:xfrm>
          <a:prstGeom prst="rect">
            <a:avLst/>
          </a:prstGeom>
          <a:noFill/>
          <a:ln w="9525">
            <a:noFill/>
            <a:miter lim="800000"/>
            <a:headEnd/>
            <a:tailEnd/>
          </a:ln>
        </p:spPr>
        <p:txBody>
          <a:bodyPr wrap="none" lIns="91368" tIns="45684" rIns="91368" bIns="45684">
            <a:spAutoFit/>
          </a:bodyPr>
          <a:lstStyle/>
          <a:p>
            <a:r>
              <a:rPr lang="zh-CN" altLang="en-US" sz="3600" b="1" dirty="0" smtClean="0">
                <a:latin typeface="Segoe UI" pitchFamily="34" charset="0"/>
                <a:ea typeface="微软雅黑" pitchFamily="34" charset="-122"/>
                <a:sym typeface="Segoe UI" pitchFamily="34" charset="0"/>
              </a:rPr>
              <a:t>从公开课到慕课</a:t>
            </a:r>
            <a:endParaRPr lang="en-US" altLang="zh-CN" sz="3600" b="1" dirty="0" smtClean="0">
              <a:latin typeface="Segoe UI" pitchFamily="34" charset="0"/>
              <a:ea typeface="微软雅黑" pitchFamily="34" charset="-122"/>
              <a:sym typeface="Segoe UI" pitchFamily="34" charset="0"/>
            </a:endParaRPr>
          </a:p>
          <a:p>
            <a:r>
              <a:rPr lang="en-US" altLang="zh-CN" sz="3600" b="1" dirty="0" smtClean="0">
                <a:latin typeface="Segoe UI" pitchFamily="34" charset="0"/>
                <a:ea typeface="微软雅黑" pitchFamily="34" charset="-122"/>
                <a:sym typeface="Segoe UI" pitchFamily="34" charset="0"/>
              </a:rPr>
              <a:t>    </a:t>
            </a:r>
            <a:r>
              <a:rPr lang="en-US" altLang="zh-CN" sz="2000" b="1" dirty="0" smtClean="0">
                <a:latin typeface="Segoe UI Light" pitchFamily="34" charset="0"/>
                <a:ea typeface="微软雅黑" pitchFamily="34" charset="-122"/>
                <a:sym typeface="Segoe UI Light" pitchFamily="34" charset="0"/>
              </a:rPr>
              <a:t>      </a:t>
            </a:r>
            <a:r>
              <a:rPr lang="zh-CN" altLang="en-US" sz="2200" dirty="0" smtClean="0">
                <a:latin typeface="Segoe UI Light" pitchFamily="34" charset="0"/>
                <a:ea typeface="微软雅黑" pitchFamily="34" charset="-122"/>
                <a:sym typeface="Segoe UI Light" pitchFamily="34" charset="0"/>
              </a:rPr>
              <a:t>      </a:t>
            </a:r>
            <a:endParaRPr lang="en-US" altLang="zh-CN" sz="2200" dirty="0">
              <a:latin typeface="Segoe UI Light" pitchFamily="34" charset="0"/>
              <a:ea typeface="微软雅黑" pitchFamily="34" charset="-122"/>
              <a:sym typeface="Segoe UI Light" pitchFamily="34" charset="0"/>
            </a:endParaRPr>
          </a:p>
          <a:p>
            <a:r>
              <a:rPr lang="en-US" altLang="zh-CN" sz="2200" dirty="0">
                <a:solidFill>
                  <a:schemeClr val="bg1"/>
                </a:solidFill>
                <a:latin typeface="Segoe UI Light" pitchFamily="34" charset="0"/>
                <a:ea typeface="微软雅黑" pitchFamily="34" charset="-122"/>
                <a:sym typeface="Segoe UI Light" pitchFamily="34" charset="0"/>
              </a:rPr>
              <a:t>                    </a:t>
            </a:r>
            <a:r>
              <a:rPr lang="zh-CN" altLang="en-US" sz="2200" dirty="0">
                <a:latin typeface="Segoe UI Light" pitchFamily="34" charset="0"/>
                <a:ea typeface="微软雅黑" pitchFamily="34" charset="-122"/>
                <a:sym typeface="Segoe UI Light" pitchFamily="34" charset="0"/>
              </a:rPr>
              <a:t>超星集团    孔鑫凯</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pic>
        <p:nvPicPr>
          <p:cNvPr id="97282" name="Picture 2"/>
          <p:cNvPicPr>
            <a:picLocks noGrp="1" noChangeAspect="1" noChangeArrowheads="1"/>
          </p:cNvPicPr>
          <p:nvPr>
            <p:ph type="title"/>
          </p:nvPr>
        </p:nvPicPr>
        <p:blipFill>
          <a:blip r:embed="rId3"/>
          <a:srcRect/>
          <a:stretch>
            <a:fillRect/>
          </a:stretch>
        </p:blipFill>
        <p:spPr>
          <a:xfrm>
            <a:off x="0" y="0"/>
            <a:ext cx="5429250" cy="4343400"/>
          </a:xfrm>
        </p:spPr>
      </p:pic>
      <p:pic>
        <p:nvPicPr>
          <p:cNvPr id="99331" name="Picture 2"/>
          <p:cNvPicPr>
            <a:picLocks noChangeAspect="1" noChangeArrowheads="1"/>
          </p:cNvPicPr>
          <p:nvPr/>
        </p:nvPicPr>
        <p:blipFill>
          <a:blip r:embed="rId4"/>
          <a:srcRect/>
          <a:stretch>
            <a:fillRect/>
          </a:stretch>
        </p:blipFill>
        <p:spPr bwMode="auto">
          <a:xfrm>
            <a:off x="2071688" y="342900"/>
            <a:ext cx="4095750" cy="4800600"/>
          </a:xfrm>
          <a:prstGeom prst="rect">
            <a:avLst/>
          </a:prstGeom>
          <a:noFill/>
          <a:ln w="9525">
            <a:noFill/>
            <a:miter lim="800000"/>
            <a:headEnd/>
            <a:tailEnd/>
          </a:ln>
        </p:spPr>
      </p:pic>
      <p:pic>
        <p:nvPicPr>
          <p:cNvPr id="99332" name="Picture 2"/>
          <p:cNvPicPr>
            <a:picLocks noChangeAspect="1" noChangeArrowheads="1"/>
          </p:cNvPicPr>
          <p:nvPr/>
        </p:nvPicPr>
        <p:blipFill>
          <a:blip r:embed="rId5"/>
          <a:srcRect/>
          <a:stretch>
            <a:fillRect/>
          </a:stretch>
        </p:blipFill>
        <p:spPr bwMode="auto">
          <a:xfrm>
            <a:off x="4243388" y="114300"/>
            <a:ext cx="4900612" cy="5029200"/>
          </a:xfrm>
          <a:prstGeom prst="rect">
            <a:avLst/>
          </a:prstGeom>
          <a:noFill/>
          <a:ln w="9525">
            <a:noFill/>
            <a:miter lim="800000"/>
            <a:headEnd/>
            <a:tailEnd/>
          </a:ln>
        </p:spPr>
      </p:pic>
      <p:sp>
        <p:nvSpPr>
          <p:cNvPr id="5" name="TextBox 4"/>
          <p:cNvSpPr>
            <a:spLocks noChangeArrowheads="1"/>
          </p:cNvSpPr>
          <p:nvPr/>
        </p:nvSpPr>
        <p:spPr bwMode="auto">
          <a:xfrm>
            <a:off x="642910" y="428610"/>
            <a:ext cx="7786687" cy="4286280"/>
          </a:xfrm>
          <a:prstGeom prst="rect">
            <a:avLst/>
          </a:prstGeom>
          <a:solidFill>
            <a:srgbClr val="DD5011"/>
          </a:solidFill>
          <a:ln w="9525">
            <a:noFill/>
            <a:miter lim="800000"/>
            <a:headEnd/>
            <a:tailEnd/>
          </a:ln>
        </p:spPr>
        <p:txBody>
          <a:bodyPr lIns="90170" tIns="0" rIns="90170" bIns="144145" anchor="ctr"/>
          <a:lstStyle/>
          <a:p>
            <a:pPr algn="ctr">
              <a:lnSpc>
                <a:spcPct val="200000"/>
              </a:lnSpc>
            </a:pPr>
            <a:endParaRPr lang="en-US" altLang="zh-CN" sz="3600" b="1" dirty="0">
              <a:solidFill>
                <a:schemeClr val="bg1"/>
              </a:solidFill>
              <a:ea typeface="微软雅黑" pitchFamily="34" charset="-122"/>
              <a:sym typeface="Arial" pitchFamily="34" charset="0"/>
            </a:endParaRPr>
          </a:p>
          <a:p>
            <a:pPr algn="ctr">
              <a:lnSpc>
                <a:spcPct val="200000"/>
              </a:lnSpc>
            </a:pPr>
            <a:r>
              <a:rPr lang="en-US" altLang="zh-CN" sz="3600" b="1" dirty="0">
                <a:ea typeface="微软雅黑" pitchFamily="34" charset="-122"/>
                <a:sym typeface="Arial" pitchFamily="34" charset="0"/>
              </a:rPr>
              <a:t>MOOCs</a:t>
            </a:r>
            <a:r>
              <a:rPr lang="zh-CN" altLang="en-US" sz="3600" b="1" dirty="0">
                <a:ea typeface="微软雅黑" pitchFamily="34" charset="-122"/>
                <a:sym typeface="Arial" pitchFamily="34" charset="0"/>
              </a:rPr>
              <a:t>时代已经到来</a:t>
            </a:r>
            <a:endParaRPr lang="en-US" sz="3600" b="1" dirty="0">
              <a:ea typeface="微软雅黑" pitchFamily="34" charset="-122"/>
              <a:sym typeface="Arial" pitchFamily="34" charset="0"/>
            </a:endParaRPr>
          </a:p>
          <a:p>
            <a:pPr algn="ctr">
              <a:lnSpc>
                <a:spcPct val="200000"/>
              </a:lnSpc>
            </a:pPr>
            <a:r>
              <a:rPr lang="en-US" altLang="zh-CN" sz="3600" b="1" dirty="0">
                <a:ea typeface="微软雅黑" pitchFamily="34" charset="-122"/>
                <a:sym typeface="Arial" pitchFamily="34" charset="0"/>
              </a:rPr>
              <a:t>MOOCs</a:t>
            </a:r>
            <a:r>
              <a:rPr lang="zh-CN" altLang="en-US" sz="3600" b="1" dirty="0">
                <a:ea typeface="微软雅黑" pitchFamily="34" charset="-122"/>
                <a:sym typeface="Arial" pitchFamily="34" charset="0"/>
              </a:rPr>
              <a:t>将成为撬动教育变革的支点</a:t>
            </a:r>
            <a:endParaRPr lang="en-US" altLang="zh-CN" sz="3600" b="1" dirty="0">
              <a:ea typeface="微软雅黑" pitchFamily="34" charset="-122"/>
              <a:sym typeface="Arial" pitchFamily="34" charset="0"/>
            </a:endParaRPr>
          </a:p>
          <a:p>
            <a:pPr algn="ctr">
              <a:lnSpc>
                <a:spcPct val="200000"/>
              </a:lnSpc>
            </a:pPr>
            <a:endParaRPr lang="en-US" sz="3600" b="1" dirty="0">
              <a:solidFill>
                <a:schemeClr val="bg1"/>
              </a:solidFill>
              <a:ea typeface="微软雅黑" pitchFamily="34" charset="-122"/>
              <a:sym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93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93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37890" name="内容占位符 1"/>
          <p:cNvSpPr>
            <a:spLocks noChangeArrowheads="1"/>
          </p:cNvSpPr>
          <p:nvPr/>
        </p:nvSpPr>
        <p:spPr bwMode="auto">
          <a:xfrm>
            <a:off x="571472" y="214296"/>
            <a:ext cx="6286544" cy="720725"/>
          </a:xfrm>
          <a:prstGeom prst="rect">
            <a:avLst/>
          </a:prstGeom>
          <a:noFill/>
          <a:ln w="9525">
            <a:noFill/>
            <a:miter lim="800000"/>
            <a:headEnd/>
            <a:tailEnd/>
          </a:ln>
        </p:spPr>
        <p:txBody>
          <a:bodyPr lIns="68526" tIns="34289" rIns="68526" bIns="34289"/>
          <a:lstStyle/>
          <a:p>
            <a:pPr marL="257175" indent="-257175">
              <a:spcBef>
                <a:spcPct val="20000"/>
              </a:spcBef>
            </a:pPr>
            <a:r>
              <a:rPr lang="zh-CN" altLang="en-US" sz="3200" b="1" dirty="0" smtClean="0">
                <a:latin typeface="微软雅黑" pitchFamily="34" charset="-122"/>
                <a:ea typeface="微软雅黑" pitchFamily="34" charset="-122"/>
                <a:sym typeface="微软雅黑" pitchFamily="34" charset="-122"/>
              </a:rPr>
              <a:t>慕课背后的</a:t>
            </a:r>
            <a:r>
              <a:rPr lang="zh-CN" altLang="en-US" sz="3200" b="1" dirty="0" smtClean="0">
                <a:ea typeface="微软雅黑" pitchFamily="34" charset="-122"/>
                <a:sym typeface="Arial" pitchFamily="34" charset="0"/>
              </a:rPr>
              <a:t>教育理念</a:t>
            </a:r>
            <a:endParaRPr lang="en-US" sz="2400" b="1" dirty="0">
              <a:latin typeface="微软雅黑" pitchFamily="34" charset="-122"/>
              <a:ea typeface="微软雅黑" pitchFamily="34" charset="-122"/>
              <a:sym typeface="微软雅黑" pitchFamily="34" charset="-122"/>
            </a:endParaRPr>
          </a:p>
          <a:p>
            <a:pPr marL="257175" indent="-257175" algn="ctr">
              <a:spcBef>
                <a:spcPct val="20000"/>
              </a:spcBef>
            </a:pPr>
            <a:endParaRPr lang="zh-CN" altLang="en-US" sz="3200" dirty="0">
              <a:solidFill>
                <a:srgbClr val="FFFFFF"/>
              </a:solidFill>
              <a:latin typeface="微软雅黑" pitchFamily="34" charset="-122"/>
              <a:ea typeface="微软雅黑" pitchFamily="34" charset="-122"/>
              <a:sym typeface="微软雅黑" pitchFamily="34" charset="-122"/>
            </a:endParaRPr>
          </a:p>
        </p:txBody>
      </p:sp>
      <p:sp>
        <p:nvSpPr>
          <p:cNvPr id="5" name="Rectangle 3"/>
          <p:cNvSpPr txBox="1">
            <a:spLocks noChangeArrowheads="1"/>
          </p:cNvSpPr>
          <p:nvPr/>
        </p:nvSpPr>
        <p:spPr bwMode="auto">
          <a:xfrm>
            <a:off x="1571604" y="3571882"/>
            <a:ext cx="6000792" cy="1143008"/>
          </a:xfrm>
          <a:prstGeom prst="rect">
            <a:avLst/>
          </a:prstGeom>
          <a:noFill/>
          <a:ln w="9525">
            <a:noFill/>
            <a:miter lim="800000"/>
            <a:headEnd/>
            <a:tailEnd/>
          </a:ln>
        </p:spPr>
        <p:txBody>
          <a:bodyPr/>
          <a:lstStyle/>
          <a:p>
            <a:pPr>
              <a:lnSpc>
                <a:spcPct val="120000"/>
              </a:lnSpc>
              <a:buClr>
                <a:srgbClr val="800000"/>
              </a:buClr>
              <a:buFont typeface="Wingdings" pitchFamily="2" charset="2"/>
              <a:buNone/>
            </a:pPr>
            <a:r>
              <a:rPr lang="zh-CN" altLang="en-US" sz="2800" dirty="0" smtClean="0">
                <a:solidFill>
                  <a:srgbClr val="C00000"/>
                </a:solidFill>
                <a:latin typeface="微软雅黑" pitchFamily="34" charset="-122"/>
                <a:ea typeface="微软雅黑" pitchFamily="34" charset="-122"/>
                <a:sym typeface="微软雅黑" pitchFamily="34" charset="-122"/>
              </a:rPr>
              <a:t>学生</a:t>
            </a:r>
            <a:r>
              <a:rPr lang="zh-CN" altLang="en-US" sz="2800" dirty="0" smtClean="0">
                <a:ea typeface="华文细黑" pitchFamily="2" charset="-122"/>
              </a:rPr>
              <a:t>被动学习           主动学习</a:t>
            </a:r>
            <a:endParaRPr lang="zh-CN" altLang="en-US" sz="2800" dirty="0">
              <a:ea typeface="华文细黑" pitchFamily="2" charset="-122"/>
            </a:endParaRPr>
          </a:p>
          <a:p>
            <a:pPr>
              <a:lnSpc>
                <a:spcPct val="120000"/>
              </a:lnSpc>
              <a:buClr>
                <a:srgbClr val="800000"/>
              </a:buClr>
              <a:buFont typeface="Wingdings" pitchFamily="2" charset="2"/>
              <a:buNone/>
            </a:pPr>
            <a:r>
              <a:rPr lang="zh-CN" altLang="en-US" sz="2800" dirty="0" smtClean="0">
                <a:solidFill>
                  <a:srgbClr val="C00000"/>
                </a:solidFill>
                <a:latin typeface="微软雅黑" pitchFamily="34" charset="-122"/>
                <a:ea typeface="微软雅黑" pitchFamily="34" charset="-122"/>
                <a:sym typeface="微软雅黑" pitchFamily="34" charset="-122"/>
              </a:rPr>
              <a:t>老师</a:t>
            </a:r>
            <a:r>
              <a:rPr lang="zh-CN" altLang="en-US" sz="2800" b="1" dirty="0" smtClean="0">
                <a:solidFill>
                  <a:srgbClr val="C00000"/>
                </a:solidFill>
                <a:latin typeface="华文细黑" pitchFamily="2" charset="-122"/>
                <a:ea typeface="华文细黑" pitchFamily="2" charset="-122"/>
                <a:sym typeface="微软雅黑" pitchFamily="34" charset="-122"/>
              </a:rPr>
              <a:t>  </a:t>
            </a:r>
            <a:r>
              <a:rPr lang="zh-CN" altLang="en-US" sz="2800" dirty="0" smtClean="0">
                <a:ea typeface="华文细黑" pitchFamily="2" charset="-122"/>
              </a:rPr>
              <a:t>主导者             指导者</a:t>
            </a:r>
            <a:endParaRPr lang="en-US" altLang="zh-CN" sz="2800" dirty="0" smtClean="0">
              <a:ea typeface="华文细黑" pitchFamily="2" charset="-122"/>
            </a:endParaRPr>
          </a:p>
          <a:p>
            <a:pPr>
              <a:lnSpc>
                <a:spcPct val="120000"/>
              </a:lnSpc>
              <a:buClr>
                <a:srgbClr val="800000"/>
              </a:buClr>
              <a:buFont typeface="Wingdings" pitchFamily="2" charset="2"/>
              <a:buNone/>
            </a:pPr>
            <a:endParaRPr lang="en-US" altLang="zh-CN" sz="2400" dirty="0">
              <a:ea typeface="华文细黑" pitchFamily="2" charset="-122"/>
            </a:endParaRPr>
          </a:p>
        </p:txBody>
      </p:sp>
      <p:grpSp>
        <p:nvGrpSpPr>
          <p:cNvPr id="4" name="组合 40"/>
          <p:cNvGrpSpPr/>
          <p:nvPr/>
        </p:nvGrpSpPr>
        <p:grpSpPr>
          <a:xfrm>
            <a:off x="7858180" y="1142990"/>
            <a:ext cx="1285820" cy="1785950"/>
            <a:chOff x="7858180" y="1159230"/>
            <a:chExt cx="1285820" cy="1785950"/>
          </a:xfrm>
        </p:grpSpPr>
        <p:pic>
          <p:nvPicPr>
            <p:cNvPr id="21" name="Picture 3" descr="4"/>
            <p:cNvPicPr>
              <a:picLocks noChangeAspect="1" noChangeArrowheads="1"/>
            </p:cNvPicPr>
            <p:nvPr/>
          </p:nvPicPr>
          <p:blipFill>
            <a:blip r:embed="rId2"/>
            <a:srcRect/>
            <a:stretch>
              <a:fillRect/>
            </a:stretch>
          </p:blipFill>
          <p:spPr bwMode="auto">
            <a:xfrm>
              <a:off x="7950203" y="1444982"/>
              <a:ext cx="1193797" cy="1129551"/>
            </a:xfrm>
            <a:prstGeom prst="rect">
              <a:avLst/>
            </a:prstGeom>
            <a:noFill/>
            <a:ln w="9525">
              <a:noFill/>
              <a:miter lim="800000"/>
              <a:headEnd/>
              <a:tailEnd/>
            </a:ln>
          </p:spPr>
        </p:pic>
        <p:sp>
          <p:nvSpPr>
            <p:cNvPr id="38" name="Text Box 10"/>
            <p:cNvSpPr txBox="1">
              <a:spLocks noChangeArrowheads="1"/>
            </p:cNvSpPr>
            <p:nvPr/>
          </p:nvSpPr>
          <p:spPr bwMode="auto">
            <a:xfrm>
              <a:off x="8143900" y="2575848"/>
              <a:ext cx="714412" cy="369332"/>
            </a:xfrm>
            <a:prstGeom prst="rect">
              <a:avLst/>
            </a:prstGeom>
            <a:noFill/>
            <a:ln w="9525" cap="flat" cmpd="sng">
              <a:noFill/>
              <a:bevel/>
              <a:headEnd/>
              <a:tailEnd/>
            </a:ln>
            <a:effectLst/>
          </p:spPr>
          <p:txBody>
            <a:bodyPr wrap="square">
              <a:spAutoFit/>
            </a:bodyPr>
            <a:lstStyle/>
            <a:p>
              <a:pPr>
                <a:buFont typeface="Arial" pitchFamily="34" charset="0"/>
                <a:buNone/>
                <a:defRPr/>
              </a:pPr>
              <a:r>
                <a:rPr lang="zh-CN" altLang="en-US" dirty="0" smtClean="0">
                  <a:solidFill>
                    <a:srgbClr val="660066"/>
                  </a:solidFill>
                  <a:effectLst>
                    <a:outerShdw blurRad="38100" dist="38100" dir="2700000" algn="tl">
                      <a:srgbClr val="C0C0C0"/>
                    </a:outerShdw>
                  </a:effectLst>
                  <a:ea typeface="微软雅黑" pitchFamily="34" charset="-122"/>
                </a:rPr>
                <a:t>考试</a:t>
              </a:r>
              <a:endParaRPr lang="zh-CN" altLang="en-US" dirty="0">
                <a:solidFill>
                  <a:srgbClr val="660066"/>
                </a:solidFill>
                <a:effectLst>
                  <a:outerShdw blurRad="38100" dist="38100" dir="2700000" algn="tl">
                    <a:srgbClr val="C0C0C0"/>
                  </a:outerShdw>
                </a:effectLst>
                <a:latin typeface="Arial" pitchFamily="34" charset="0"/>
                <a:ea typeface="微软雅黑" pitchFamily="34" charset="-122"/>
              </a:endParaRPr>
            </a:p>
          </p:txBody>
        </p:sp>
        <p:sp>
          <p:nvSpPr>
            <p:cNvPr id="39" name="Text Box 10"/>
            <p:cNvSpPr txBox="1">
              <a:spLocks noChangeArrowheads="1"/>
            </p:cNvSpPr>
            <p:nvPr/>
          </p:nvSpPr>
          <p:spPr bwMode="auto">
            <a:xfrm>
              <a:off x="7929554" y="1159230"/>
              <a:ext cx="1214446" cy="369332"/>
            </a:xfrm>
            <a:prstGeom prst="rect">
              <a:avLst/>
            </a:prstGeom>
            <a:noFill/>
            <a:ln w="9525" cap="flat" cmpd="sng">
              <a:noFill/>
              <a:bevel/>
              <a:headEnd/>
              <a:tailEnd/>
            </a:ln>
            <a:effectLst/>
          </p:spPr>
          <p:txBody>
            <a:bodyPr wrap="square">
              <a:spAutoFit/>
            </a:bodyPr>
            <a:lstStyle/>
            <a:p>
              <a:pPr>
                <a:buFont typeface="Arial" pitchFamily="34" charset="0"/>
                <a:buNone/>
                <a:defRPr/>
              </a:pPr>
              <a:r>
                <a:rPr lang="zh-CN" altLang="en-US" dirty="0" smtClean="0">
                  <a:solidFill>
                    <a:srgbClr val="660066"/>
                  </a:solidFill>
                  <a:effectLst>
                    <a:outerShdw blurRad="38100" dist="38100" dir="2700000" algn="tl">
                      <a:srgbClr val="C0C0C0"/>
                    </a:outerShdw>
                  </a:effectLst>
                  <a:latin typeface="Arial" pitchFamily="34" charset="0"/>
                  <a:ea typeface="微软雅黑" pitchFamily="34" charset="-122"/>
                </a:rPr>
                <a:t>线上</a:t>
              </a:r>
              <a:r>
                <a:rPr lang="en-US" altLang="zh-CN" dirty="0" smtClean="0">
                  <a:solidFill>
                    <a:srgbClr val="660066"/>
                  </a:solidFill>
                  <a:effectLst>
                    <a:outerShdw blurRad="38100" dist="38100" dir="2700000" algn="tl">
                      <a:srgbClr val="C0C0C0"/>
                    </a:outerShdw>
                  </a:effectLst>
                  <a:ea typeface="微软雅黑" pitchFamily="34" charset="-122"/>
                </a:rPr>
                <a:t>\</a:t>
              </a:r>
              <a:r>
                <a:rPr lang="zh-CN" altLang="en-US" dirty="0" smtClean="0">
                  <a:solidFill>
                    <a:srgbClr val="660066"/>
                  </a:solidFill>
                  <a:effectLst>
                    <a:outerShdw blurRad="38100" dist="38100" dir="2700000" algn="tl">
                      <a:srgbClr val="C0C0C0"/>
                    </a:outerShdw>
                  </a:effectLst>
                  <a:ea typeface="微软雅黑" pitchFamily="34" charset="-122"/>
                </a:rPr>
                <a:t>线下</a:t>
              </a:r>
              <a:endParaRPr lang="zh-CN" altLang="en-US" dirty="0">
                <a:solidFill>
                  <a:srgbClr val="660066"/>
                </a:solidFill>
                <a:effectLst>
                  <a:outerShdw blurRad="38100" dist="38100" dir="2700000" algn="tl">
                    <a:srgbClr val="C0C0C0"/>
                  </a:outerShdw>
                </a:effectLst>
                <a:latin typeface="Arial" pitchFamily="34" charset="0"/>
                <a:ea typeface="微软雅黑" pitchFamily="34" charset="-122"/>
              </a:endParaRPr>
            </a:p>
          </p:txBody>
        </p:sp>
        <p:sp>
          <p:nvSpPr>
            <p:cNvPr id="40" name="圆角矩形 39"/>
            <p:cNvSpPr/>
            <p:nvPr/>
          </p:nvSpPr>
          <p:spPr bwMode="auto">
            <a:xfrm>
              <a:off x="7858180" y="1159230"/>
              <a:ext cx="1214414" cy="1785950"/>
            </a:xfrm>
            <a:prstGeom prst="round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cxnSp>
        <p:nvCxnSpPr>
          <p:cNvPr id="42" name="直接箭头连接符 41"/>
          <p:cNvCxnSpPr/>
          <p:nvPr/>
        </p:nvCxnSpPr>
        <p:spPr bwMode="auto">
          <a:xfrm>
            <a:off x="4000496" y="3857634"/>
            <a:ext cx="714380" cy="158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44" name="直接箭头连接符 43"/>
          <p:cNvCxnSpPr/>
          <p:nvPr/>
        </p:nvCxnSpPr>
        <p:spPr bwMode="auto">
          <a:xfrm>
            <a:off x="4000496" y="4427550"/>
            <a:ext cx="714380" cy="158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nvGrpSpPr>
          <p:cNvPr id="41" name="组合 40"/>
          <p:cNvGrpSpPr/>
          <p:nvPr/>
        </p:nvGrpSpPr>
        <p:grpSpPr>
          <a:xfrm>
            <a:off x="71406" y="1146952"/>
            <a:ext cx="5000660" cy="2198338"/>
            <a:chOff x="71406" y="1146952"/>
            <a:chExt cx="5000660" cy="2198338"/>
          </a:xfrm>
        </p:grpSpPr>
        <p:sp>
          <p:nvSpPr>
            <p:cNvPr id="6" name="Text Box 2"/>
            <p:cNvSpPr txBox="1">
              <a:spLocks noChangeArrowheads="1"/>
            </p:cNvSpPr>
            <p:nvPr/>
          </p:nvSpPr>
          <p:spPr bwMode="auto">
            <a:xfrm>
              <a:off x="1071538" y="2945180"/>
              <a:ext cx="2928958" cy="400110"/>
            </a:xfrm>
            <a:prstGeom prst="rect">
              <a:avLst/>
            </a:prstGeom>
            <a:noFill/>
            <a:ln w="9525">
              <a:noFill/>
              <a:miter lim="800000"/>
              <a:headEnd/>
              <a:tailEnd/>
            </a:ln>
          </p:spPr>
          <p:txBody>
            <a:bodyPr wrap="square">
              <a:spAutoFit/>
            </a:bodyPr>
            <a:lstStyle/>
            <a:p>
              <a:pPr algn="ctr">
                <a:buFont typeface="Arial" pitchFamily="34" charset="0"/>
                <a:buNone/>
                <a:defRPr/>
              </a:pPr>
              <a:r>
                <a:rPr lang="zh-CN" altLang="en-US" sz="2000" b="1" dirty="0" smtClean="0">
                  <a:solidFill>
                    <a:srgbClr val="660066"/>
                  </a:solidFill>
                  <a:effectLst>
                    <a:outerShdw blurRad="38100" dist="38100" dir="2700000" algn="tl">
                      <a:srgbClr val="C0C0C0"/>
                    </a:outerShdw>
                  </a:effectLst>
                  <a:latin typeface="Arial" pitchFamily="34" charset="0"/>
                  <a:ea typeface="宋体" pitchFamily="2" charset="-122"/>
                </a:rPr>
                <a:t>第一章</a:t>
              </a:r>
              <a:endParaRPr lang="zh-CN" altLang="en-US" sz="2000" b="1" dirty="0">
                <a:solidFill>
                  <a:srgbClr val="660066"/>
                </a:solidFill>
                <a:effectLst>
                  <a:outerShdw blurRad="38100" dist="38100" dir="2700000" algn="tl">
                    <a:srgbClr val="C0C0C0"/>
                  </a:outerShdw>
                </a:effectLst>
                <a:latin typeface="Arial" pitchFamily="34" charset="0"/>
                <a:ea typeface="宋体" pitchFamily="2" charset="-122"/>
              </a:endParaRPr>
            </a:p>
          </p:txBody>
        </p:sp>
        <p:sp>
          <p:nvSpPr>
            <p:cNvPr id="14" name="AutoShape 11"/>
            <p:cNvSpPr>
              <a:spLocks noChangeArrowheads="1"/>
            </p:cNvSpPr>
            <p:nvPr/>
          </p:nvSpPr>
          <p:spPr bwMode="auto">
            <a:xfrm>
              <a:off x="71406" y="1146952"/>
              <a:ext cx="4857784" cy="1786313"/>
            </a:xfrm>
            <a:prstGeom prst="flowChartAlternateProcess">
              <a:avLst/>
            </a:prstGeom>
            <a:noFill/>
            <a:ln w="9525">
              <a:solidFill>
                <a:schemeClr val="tx1"/>
              </a:solidFill>
              <a:prstDash val="lgDash"/>
              <a:miter lim="800000"/>
              <a:headEnd/>
              <a:tailEnd/>
            </a:ln>
          </p:spPr>
          <p:txBody>
            <a:bodyPr anchor="ctr"/>
            <a:lstStyle/>
            <a:p>
              <a:endParaRPr lang="zh-CN" altLang="en-US"/>
            </a:p>
          </p:txBody>
        </p:sp>
        <p:pic>
          <p:nvPicPr>
            <p:cNvPr id="15" name="Picture 12" descr="1"/>
            <p:cNvPicPr>
              <a:picLocks noChangeAspect="1" noChangeArrowheads="1"/>
            </p:cNvPicPr>
            <p:nvPr/>
          </p:nvPicPr>
          <p:blipFill>
            <a:blip r:embed="rId3"/>
            <a:srcRect/>
            <a:stretch>
              <a:fillRect/>
            </a:stretch>
          </p:blipFill>
          <p:spPr bwMode="auto">
            <a:xfrm>
              <a:off x="71406" y="1708325"/>
              <a:ext cx="1212097" cy="939441"/>
            </a:xfrm>
            <a:prstGeom prst="rect">
              <a:avLst/>
            </a:prstGeom>
            <a:noFill/>
            <a:ln w="9525">
              <a:noFill/>
              <a:miter lim="800000"/>
              <a:headEnd/>
              <a:tailEnd/>
            </a:ln>
          </p:spPr>
        </p:pic>
        <p:grpSp>
          <p:nvGrpSpPr>
            <p:cNvPr id="54" name="组合 53"/>
            <p:cNvGrpSpPr/>
            <p:nvPr/>
          </p:nvGrpSpPr>
          <p:grpSpPr>
            <a:xfrm>
              <a:off x="334613" y="1146952"/>
              <a:ext cx="4737453" cy="1781988"/>
              <a:chOff x="334613" y="1146952"/>
              <a:chExt cx="4666015" cy="1798228"/>
            </a:xfrm>
          </p:grpSpPr>
          <p:cxnSp>
            <p:nvCxnSpPr>
              <p:cNvPr id="8" name="AutoShape 5"/>
              <p:cNvCxnSpPr>
                <a:cxnSpLocks noChangeShapeType="1"/>
              </p:cNvCxnSpPr>
              <p:nvPr/>
            </p:nvCxnSpPr>
            <p:spPr bwMode="auto">
              <a:xfrm>
                <a:off x="1214414" y="2178046"/>
                <a:ext cx="196500" cy="458"/>
              </a:xfrm>
              <a:prstGeom prst="straightConnector1">
                <a:avLst/>
              </a:prstGeom>
              <a:noFill/>
              <a:ln w="9525">
                <a:solidFill>
                  <a:schemeClr val="tx1"/>
                </a:solidFill>
                <a:prstDash val="dash"/>
                <a:round/>
                <a:headEnd/>
                <a:tailEnd type="stealth" w="lg" len="lg"/>
              </a:ln>
            </p:spPr>
          </p:cxnSp>
          <p:cxnSp>
            <p:nvCxnSpPr>
              <p:cNvPr id="9" name="AutoShape 6"/>
              <p:cNvCxnSpPr>
                <a:cxnSpLocks noChangeShapeType="1"/>
              </p:cNvCxnSpPr>
              <p:nvPr/>
            </p:nvCxnSpPr>
            <p:spPr bwMode="auto">
              <a:xfrm>
                <a:off x="2214546" y="2178504"/>
                <a:ext cx="233215" cy="5957"/>
              </a:xfrm>
              <a:prstGeom prst="straightConnector1">
                <a:avLst/>
              </a:prstGeom>
              <a:noFill/>
              <a:ln w="9525">
                <a:solidFill>
                  <a:schemeClr val="tx1"/>
                </a:solidFill>
                <a:prstDash val="dash"/>
                <a:round/>
                <a:headEnd/>
                <a:tailEnd type="stealth" w="lg" len="lg"/>
              </a:ln>
            </p:spPr>
          </p:cxnSp>
          <p:cxnSp>
            <p:nvCxnSpPr>
              <p:cNvPr id="10" name="AutoShape 7"/>
              <p:cNvCxnSpPr>
                <a:cxnSpLocks noChangeShapeType="1"/>
                <a:stCxn id="16" idx="0"/>
              </p:cNvCxnSpPr>
              <p:nvPr/>
            </p:nvCxnSpPr>
            <p:spPr bwMode="auto">
              <a:xfrm rot="16200000" flipV="1">
                <a:off x="1084274" y="1062264"/>
                <a:ext cx="309099" cy="1123254"/>
              </a:xfrm>
              <a:prstGeom prst="bentConnector2">
                <a:avLst/>
              </a:prstGeom>
              <a:noFill/>
              <a:ln w="9525">
                <a:solidFill>
                  <a:schemeClr val="tx1"/>
                </a:solidFill>
                <a:prstDash val="dash"/>
                <a:miter lim="800000"/>
                <a:headEnd/>
                <a:tailEnd/>
              </a:ln>
            </p:spPr>
          </p:cxnSp>
          <p:cxnSp>
            <p:nvCxnSpPr>
              <p:cNvPr id="11" name="AutoShape 8"/>
              <p:cNvCxnSpPr>
                <a:cxnSpLocks noChangeShapeType="1"/>
              </p:cNvCxnSpPr>
              <p:nvPr/>
            </p:nvCxnSpPr>
            <p:spPr bwMode="auto">
              <a:xfrm rot="16200000" flipH="1">
                <a:off x="525248" y="1623240"/>
                <a:ext cx="319410" cy="13445"/>
              </a:xfrm>
              <a:prstGeom prst="straightConnector1">
                <a:avLst/>
              </a:prstGeom>
              <a:noFill/>
              <a:ln w="9525">
                <a:solidFill>
                  <a:schemeClr val="tx1"/>
                </a:solidFill>
                <a:prstDash val="dash"/>
                <a:round/>
                <a:headEnd/>
                <a:tailEnd type="stealth" w="lg" len="lg"/>
              </a:ln>
            </p:spPr>
          </p:cxnSp>
          <p:sp>
            <p:nvSpPr>
              <p:cNvPr id="12" name="Text Box 9"/>
              <p:cNvSpPr txBox="1">
                <a:spLocks noChangeArrowheads="1"/>
              </p:cNvSpPr>
              <p:nvPr/>
            </p:nvSpPr>
            <p:spPr bwMode="auto">
              <a:xfrm>
                <a:off x="571472" y="1146952"/>
                <a:ext cx="1335144" cy="400064"/>
              </a:xfrm>
              <a:prstGeom prst="rect">
                <a:avLst/>
              </a:prstGeom>
              <a:noFill/>
              <a:ln w="9525">
                <a:noFill/>
                <a:miter lim="800000"/>
                <a:headEnd/>
                <a:tailEnd/>
              </a:ln>
            </p:spPr>
            <p:txBody>
              <a:bodyPr wrap="square">
                <a:spAutoFit/>
              </a:bodyPr>
              <a:lstStyle/>
              <a:p>
                <a:pPr algn="ctr">
                  <a:buFont typeface="Arial" pitchFamily="34" charset="0"/>
                  <a:buNone/>
                  <a:defRPr/>
                </a:pPr>
                <a:r>
                  <a:rPr lang="zh-CN" altLang="en-US" sz="2000" dirty="0" smtClean="0">
                    <a:solidFill>
                      <a:srgbClr val="660066"/>
                    </a:solidFill>
                    <a:effectLst>
                      <a:outerShdw blurRad="38100" dist="38100" dir="2700000" algn="tl">
                        <a:srgbClr val="C0C0C0"/>
                      </a:outerShdw>
                    </a:effectLst>
                    <a:ea typeface="微软雅黑" pitchFamily="34" charset="-122"/>
                  </a:rPr>
                  <a:t>再</a:t>
                </a:r>
                <a:r>
                  <a:rPr lang="zh-CN" altLang="en-US" sz="2000" dirty="0" smtClean="0">
                    <a:solidFill>
                      <a:srgbClr val="660066"/>
                    </a:solidFill>
                    <a:effectLst>
                      <a:outerShdw blurRad="38100" dist="38100" dir="2700000" algn="tl">
                        <a:srgbClr val="C0C0C0"/>
                      </a:outerShdw>
                    </a:effectLst>
                    <a:latin typeface="Arial" pitchFamily="34" charset="0"/>
                    <a:ea typeface="微软雅黑" pitchFamily="34" charset="-122"/>
                  </a:rPr>
                  <a:t>学习</a:t>
                </a:r>
                <a:endParaRPr lang="zh-CN" altLang="en-US" sz="2000" dirty="0">
                  <a:solidFill>
                    <a:srgbClr val="660066"/>
                  </a:solidFill>
                  <a:effectLst>
                    <a:outerShdw blurRad="38100" dist="38100" dir="2700000" algn="tl">
                      <a:srgbClr val="C0C0C0"/>
                    </a:outerShdw>
                  </a:effectLst>
                  <a:latin typeface="Arial" pitchFamily="34" charset="0"/>
                  <a:ea typeface="微软雅黑" pitchFamily="34" charset="-122"/>
                </a:endParaRPr>
              </a:p>
            </p:txBody>
          </p:sp>
          <p:sp>
            <p:nvSpPr>
              <p:cNvPr id="13" name="Text Box 10"/>
              <p:cNvSpPr txBox="1">
                <a:spLocks noChangeArrowheads="1"/>
              </p:cNvSpPr>
              <p:nvPr/>
            </p:nvSpPr>
            <p:spPr bwMode="auto">
              <a:xfrm>
                <a:off x="334613" y="2575819"/>
                <a:ext cx="1142804" cy="369361"/>
              </a:xfrm>
              <a:prstGeom prst="rect">
                <a:avLst/>
              </a:prstGeom>
              <a:noFill/>
              <a:ln w="9525" cap="flat" cmpd="sng">
                <a:noFill/>
                <a:bevel/>
                <a:headEnd/>
                <a:tailEnd/>
              </a:ln>
              <a:effectLst/>
            </p:spPr>
            <p:txBody>
              <a:bodyPr wrap="square">
                <a:spAutoFit/>
              </a:bodyPr>
              <a:lstStyle/>
              <a:p>
                <a:pPr>
                  <a:buFont typeface="Arial" pitchFamily="34" charset="0"/>
                  <a:buNone/>
                  <a:defRPr/>
                </a:pPr>
                <a:r>
                  <a:rPr lang="zh-CN" altLang="en-US" dirty="0" smtClean="0">
                    <a:solidFill>
                      <a:srgbClr val="660066"/>
                    </a:solidFill>
                    <a:effectLst>
                      <a:outerShdw blurRad="38100" dist="38100" dir="2700000" algn="tl">
                        <a:srgbClr val="C0C0C0"/>
                      </a:outerShdw>
                    </a:effectLst>
                    <a:latin typeface="Arial" pitchFamily="34" charset="0"/>
                    <a:ea typeface="微软雅黑" pitchFamily="34" charset="-122"/>
                  </a:rPr>
                  <a:t>学习</a:t>
                </a:r>
                <a:endParaRPr lang="zh-CN" altLang="en-US" dirty="0">
                  <a:solidFill>
                    <a:srgbClr val="660066"/>
                  </a:solidFill>
                  <a:effectLst>
                    <a:outerShdw blurRad="38100" dist="38100" dir="2700000" algn="tl">
                      <a:srgbClr val="C0C0C0"/>
                    </a:outerShdw>
                  </a:effectLst>
                  <a:latin typeface="Arial" pitchFamily="34" charset="0"/>
                  <a:ea typeface="微软雅黑" pitchFamily="34" charset="-122"/>
                </a:endParaRPr>
              </a:p>
            </p:txBody>
          </p:sp>
          <p:pic>
            <p:nvPicPr>
              <p:cNvPr id="16" name="Picture 13" descr="2"/>
              <p:cNvPicPr>
                <a:picLocks noChangeAspect="1" noChangeArrowheads="1"/>
              </p:cNvPicPr>
              <p:nvPr/>
            </p:nvPicPr>
            <p:blipFill>
              <a:blip r:embed="rId4"/>
              <a:srcRect/>
              <a:stretch>
                <a:fillRect/>
              </a:stretch>
            </p:blipFill>
            <p:spPr bwMode="auto">
              <a:xfrm>
                <a:off x="1357290" y="1778440"/>
                <a:ext cx="886320" cy="799671"/>
              </a:xfrm>
              <a:prstGeom prst="rect">
                <a:avLst/>
              </a:prstGeom>
              <a:noFill/>
              <a:ln w="9525">
                <a:noFill/>
                <a:miter lim="800000"/>
                <a:headEnd/>
                <a:tailEnd/>
              </a:ln>
            </p:spPr>
          </p:pic>
          <p:pic>
            <p:nvPicPr>
              <p:cNvPr id="17" name="Picture 14" descr="3"/>
              <p:cNvPicPr>
                <a:picLocks noChangeAspect="1" noChangeArrowheads="1"/>
              </p:cNvPicPr>
              <p:nvPr/>
            </p:nvPicPr>
            <p:blipFill>
              <a:blip r:embed="rId5"/>
              <a:srcRect/>
              <a:stretch>
                <a:fillRect/>
              </a:stretch>
            </p:blipFill>
            <p:spPr bwMode="auto">
              <a:xfrm>
                <a:off x="2443905" y="1778440"/>
                <a:ext cx="985087" cy="812044"/>
              </a:xfrm>
              <a:prstGeom prst="rect">
                <a:avLst/>
              </a:prstGeom>
              <a:noFill/>
              <a:ln w="9525">
                <a:noFill/>
                <a:miter lim="800000"/>
                <a:headEnd/>
                <a:tailEnd/>
              </a:ln>
            </p:spPr>
          </p:pic>
          <p:sp>
            <p:nvSpPr>
              <p:cNvPr id="18" name="Text Box 10"/>
              <p:cNvSpPr txBox="1">
                <a:spLocks noChangeArrowheads="1"/>
              </p:cNvSpPr>
              <p:nvPr/>
            </p:nvSpPr>
            <p:spPr bwMode="auto">
              <a:xfrm>
                <a:off x="1428728" y="2575617"/>
                <a:ext cx="1143008" cy="369332"/>
              </a:xfrm>
              <a:prstGeom prst="rect">
                <a:avLst/>
              </a:prstGeom>
              <a:noFill/>
              <a:ln w="9525" cap="flat" cmpd="sng">
                <a:noFill/>
                <a:bevel/>
                <a:headEnd/>
                <a:tailEnd/>
              </a:ln>
              <a:effectLst/>
            </p:spPr>
            <p:txBody>
              <a:bodyPr wrap="square">
                <a:spAutoFit/>
              </a:bodyPr>
              <a:lstStyle/>
              <a:p>
                <a:pPr>
                  <a:buFont typeface="Arial" pitchFamily="34" charset="0"/>
                  <a:buNone/>
                  <a:defRPr/>
                </a:pPr>
                <a:r>
                  <a:rPr lang="zh-CN" altLang="en-US" dirty="0" smtClean="0">
                    <a:solidFill>
                      <a:srgbClr val="660066"/>
                    </a:solidFill>
                    <a:effectLst>
                      <a:outerShdw blurRad="38100" dist="38100" dir="2700000" algn="tl">
                        <a:srgbClr val="C0C0C0"/>
                      </a:outerShdw>
                    </a:effectLst>
                    <a:ea typeface="微软雅黑" pitchFamily="34" charset="-122"/>
                  </a:rPr>
                  <a:t>测试</a:t>
                </a:r>
                <a:endParaRPr lang="zh-CN" altLang="en-US" dirty="0">
                  <a:solidFill>
                    <a:srgbClr val="660066"/>
                  </a:solidFill>
                  <a:effectLst>
                    <a:outerShdw blurRad="38100" dist="38100" dir="2700000" algn="tl">
                      <a:srgbClr val="C0C0C0"/>
                    </a:outerShdw>
                  </a:effectLst>
                  <a:latin typeface="Arial" pitchFamily="34" charset="0"/>
                  <a:ea typeface="微软雅黑" pitchFamily="34" charset="-122"/>
                </a:endParaRPr>
              </a:p>
            </p:txBody>
          </p:sp>
          <p:sp>
            <p:nvSpPr>
              <p:cNvPr id="19" name="Text Box 10"/>
              <p:cNvSpPr txBox="1">
                <a:spLocks noChangeArrowheads="1"/>
              </p:cNvSpPr>
              <p:nvPr/>
            </p:nvSpPr>
            <p:spPr bwMode="auto">
              <a:xfrm>
                <a:off x="2428860" y="2575617"/>
                <a:ext cx="1285884" cy="369332"/>
              </a:xfrm>
              <a:prstGeom prst="rect">
                <a:avLst/>
              </a:prstGeom>
              <a:noFill/>
              <a:ln w="9525" cap="flat" cmpd="sng">
                <a:noFill/>
                <a:bevel/>
                <a:headEnd/>
                <a:tailEnd/>
              </a:ln>
              <a:effectLst/>
            </p:spPr>
            <p:txBody>
              <a:bodyPr wrap="square">
                <a:spAutoFit/>
              </a:bodyPr>
              <a:lstStyle/>
              <a:p>
                <a:pPr>
                  <a:buFont typeface="Arial" pitchFamily="34" charset="0"/>
                  <a:buNone/>
                  <a:defRPr/>
                </a:pPr>
                <a:r>
                  <a:rPr lang="zh-CN" altLang="en-US" dirty="0" smtClean="0">
                    <a:solidFill>
                      <a:srgbClr val="660066"/>
                    </a:solidFill>
                    <a:effectLst>
                      <a:outerShdw blurRad="38100" dist="38100" dir="2700000" algn="tl">
                        <a:srgbClr val="C0C0C0"/>
                      </a:outerShdw>
                    </a:effectLst>
                    <a:ea typeface="微软雅黑" pitchFamily="34" charset="-122"/>
                  </a:rPr>
                  <a:t>讨</a:t>
                </a:r>
                <a:r>
                  <a:rPr lang="zh-CN" altLang="en-US" dirty="0" smtClean="0">
                    <a:solidFill>
                      <a:srgbClr val="660066"/>
                    </a:solidFill>
                    <a:effectLst>
                      <a:outerShdw blurRad="38100" dist="38100" dir="2700000" algn="tl">
                        <a:srgbClr val="C0C0C0"/>
                      </a:outerShdw>
                    </a:effectLst>
                    <a:latin typeface="Arial" pitchFamily="34" charset="0"/>
                    <a:ea typeface="微软雅黑" pitchFamily="34" charset="-122"/>
                  </a:rPr>
                  <a:t>论</a:t>
                </a:r>
                <a:r>
                  <a:rPr lang="en-US" altLang="zh-CN" dirty="0" smtClean="0">
                    <a:solidFill>
                      <a:srgbClr val="660066"/>
                    </a:solidFill>
                    <a:effectLst>
                      <a:outerShdw blurRad="38100" dist="38100" dir="2700000" algn="tl">
                        <a:srgbClr val="C0C0C0"/>
                      </a:outerShdw>
                    </a:effectLst>
                    <a:latin typeface="Arial" pitchFamily="34" charset="0"/>
                    <a:ea typeface="微软雅黑" pitchFamily="34" charset="-122"/>
                  </a:rPr>
                  <a:t>/</a:t>
                </a:r>
                <a:r>
                  <a:rPr lang="zh-CN" altLang="en-US" dirty="0" smtClean="0">
                    <a:solidFill>
                      <a:srgbClr val="660066"/>
                    </a:solidFill>
                    <a:effectLst>
                      <a:outerShdw blurRad="38100" dist="38100" dir="2700000" algn="tl">
                        <a:srgbClr val="C0C0C0"/>
                      </a:outerShdw>
                    </a:effectLst>
                    <a:latin typeface="Arial" pitchFamily="34" charset="0"/>
                    <a:ea typeface="微软雅黑" pitchFamily="34" charset="-122"/>
                  </a:rPr>
                  <a:t>答疑</a:t>
                </a:r>
                <a:endParaRPr lang="zh-CN" altLang="en-US" dirty="0">
                  <a:solidFill>
                    <a:srgbClr val="660066"/>
                  </a:solidFill>
                  <a:effectLst>
                    <a:outerShdw blurRad="38100" dist="38100" dir="2700000" algn="tl">
                      <a:srgbClr val="C0C0C0"/>
                    </a:outerShdw>
                  </a:effectLst>
                  <a:latin typeface="Arial" pitchFamily="34" charset="0"/>
                  <a:ea typeface="微软雅黑" pitchFamily="34" charset="-122"/>
                </a:endParaRPr>
              </a:p>
            </p:txBody>
          </p:sp>
          <p:sp>
            <p:nvSpPr>
              <p:cNvPr id="20" name="Text Box 10"/>
              <p:cNvSpPr txBox="1">
                <a:spLocks noChangeArrowheads="1"/>
              </p:cNvSpPr>
              <p:nvPr/>
            </p:nvSpPr>
            <p:spPr bwMode="auto">
              <a:xfrm>
                <a:off x="2428860" y="1373544"/>
                <a:ext cx="1214446" cy="369332"/>
              </a:xfrm>
              <a:prstGeom prst="rect">
                <a:avLst/>
              </a:prstGeom>
              <a:noFill/>
              <a:ln w="9525" cap="flat" cmpd="sng">
                <a:noFill/>
                <a:bevel/>
                <a:headEnd/>
                <a:tailEnd/>
              </a:ln>
              <a:effectLst/>
            </p:spPr>
            <p:txBody>
              <a:bodyPr wrap="square">
                <a:spAutoFit/>
              </a:bodyPr>
              <a:lstStyle/>
              <a:p>
                <a:pPr>
                  <a:buFont typeface="Arial" pitchFamily="34" charset="0"/>
                  <a:buNone/>
                  <a:defRPr/>
                </a:pPr>
                <a:r>
                  <a:rPr lang="zh-CN" altLang="en-US" dirty="0" smtClean="0">
                    <a:solidFill>
                      <a:srgbClr val="660066"/>
                    </a:solidFill>
                    <a:effectLst>
                      <a:outerShdw blurRad="38100" dist="38100" dir="2700000" algn="tl">
                        <a:srgbClr val="C0C0C0"/>
                      </a:outerShdw>
                    </a:effectLst>
                    <a:latin typeface="Arial" pitchFamily="34" charset="0"/>
                    <a:ea typeface="微软雅黑" pitchFamily="34" charset="-122"/>
                  </a:rPr>
                  <a:t>线上</a:t>
                </a:r>
                <a:r>
                  <a:rPr lang="en-US" altLang="zh-CN" dirty="0" smtClean="0">
                    <a:solidFill>
                      <a:srgbClr val="660066"/>
                    </a:solidFill>
                    <a:effectLst>
                      <a:outerShdw blurRad="38100" dist="38100" dir="2700000" algn="tl">
                        <a:srgbClr val="C0C0C0"/>
                      </a:outerShdw>
                    </a:effectLst>
                    <a:ea typeface="微软雅黑" pitchFamily="34" charset="-122"/>
                  </a:rPr>
                  <a:t>\</a:t>
                </a:r>
                <a:r>
                  <a:rPr lang="zh-CN" altLang="en-US" dirty="0" smtClean="0">
                    <a:solidFill>
                      <a:srgbClr val="660066"/>
                    </a:solidFill>
                    <a:effectLst>
                      <a:outerShdw blurRad="38100" dist="38100" dir="2700000" algn="tl">
                        <a:srgbClr val="C0C0C0"/>
                      </a:outerShdw>
                    </a:effectLst>
                    <a:ea typeface="微软雅黑" pitchFamily="34" charset="-122"/>
                  </a:rPr>
                  <a:t>线下</a:t>
                </a:r>
                <a:endParaRPr lang="zh-CN" altLang="en-US" dirty="0">
                  <a:solidFill>
                    <a:srgbClr val="660066"/>
                  </a:solidFill>
                  <a:effectLst>
                    <a:outerShdw blurRad="38100" dist="38100" dir="2700000" algn="tl">
                      <a:srgbClr val="C0C0C0"/>
                    </a:outerShdw>
                  </a:effectLst>
                  <a:latin typeface="Arial" pitchFamily="34" charset="0"/>
                  <a:ea typeface="微软雅黑" pitchFamily="34" charset="-122"/>
                </a:endParaRPr>
              </a:p>
            </p:txBody>
          </p:sp>
          <p:pic>
            <p:nvPicPr>
              <p:cNvPr id="1026" name="Picture 2" descr="C:\Users\chaoxing-k\Desktop\讨论.png"/>
              <p:cNvPicPr>
                <a:picLocks noChangeAspect="1" noChangeArrowheads="1"/>
              </p:cNvPicPr>
              <p:nvPr/>
            </p:nvPicPr>
            <p:blipFill>
              <a:blip r:embed="rId6"/>
              <a:srcRect/>
              <a:stretch>
                <a:fillRect/>
              </a:stretch>
            </p:blipFill>
            <p:spPr bwMode="auto">
              <a:xfrm>
                <a:off x="3714744" y="1764653"/>
                <a:ext cx="1143008" cy="735659"/>
              </a:xfrm>
              <a:prstGeom prst="rect">
                <a:avLst/>
              </a:prstGeom>
              <a:noFill/>
            </p:spPr>
          </p:pic>
          <p:cxnSp>
            <p:nvCxnSpPr>
              <p:cNvPr id="43" name="AutoShape 6"/>
              <p:cNvCxnSpPr>
                <a:cxnSpLocks noChangeShapeType="1"/>
              </p:cNvCxnSpPr>
              <p:nvPr/>
            </p:nvCxnSpPr>
            <p:spPr bwMode="auto">
              <a:xfrm>
                <a:off x="3481529" y="2208603"/>
                <a:ext cx="233215" cy="5957"/>
              </a:xfrm>
              <a:prstGeom prst="straightConnector1">
                <a:avLst/>
              </a:prstGeom>
              <a:noFill/>
              <a:ln w="9525">
                <a:solidFill>
                  <a:schemeClr val="tx1"/>
                </a:solidFill>
                <a:prstDash val="dash"/>
                <a:round/>
                <a:headEnd/>
                <a:tailEnd type="stealth" w="lg" len="lg"/>
              </a:ln>
            </p:spPr>
          </p:cxnSp>
          <p:sp>
            <p:nvSpPr>
              <p:cNvPr id="45" name="Text Box 10"/>
              <p:cNvSpPr txBox="1">
                <a:spLocks noChangeArrowheads="1"/>
              </p:cNvSpPr>
              <p:nvPr/>
            </p:nvSpPr>
            <p:spPr bwMode="auto">
              <a:xfrm>
                <a:off x="3643306" y="1357304"/>
                <a:ext cx="1214446" cy="369332"/>
              </a:xfrm>
              <a:prstGeom prst="rect">
                <a:avLst/>
              </a:prstGeom>
              <a:noFill/>
              <a:ln w="9525" cap="flat" cmpd="sng">
                <a:noFill/>
                <a:bevel/>
                <a:headEnd/>
                <a:tailEnd/>
              </a:ln>
              <a:effectLst/>
            </p:spPr>
            <p:txBody>
              <a:bodyPr wrap="square">
                <a:spAutoFit/>
              </a:bodyPr>
              <a:lstStyle/>
              <a:p>
                <a:pPr>
                  <a:buFont typeface="Arial" pitchFamily="34" charset="0"/>
                  <a:buNone/>
                  <a:defRPr/>
                </a:pPr>
                <a:r>
                  <a:rPr lang="zh-CN" altLang="en-US" dirty="0" smtClean="0">
                    <a:solidFill>
                      <a:srgbClr val="660066"/>
                    </a:solidFill>
                    <a:effectLst>
                      <a:outerShdw blurRad="38100" dist="38100" dir="2700000" algn="tl">
                        <a:srgbClr val="C0C0C0"/>
                      </a:outerShdw>
                    </a:effectLst>
                    <a:latin typeface="Arial" pitchFamily="34" charset="0"/>
                    <a:ea typeface="微软雅黑" pitchFamily="34" charset="-122"/>
                  </a:rPr>
                  <a:t>线上</a:t>
                </a:r>
                <a:r>
                  <a:rPr lang="en-US" altLang="zh-CN" dirty="0" smtClean="0">
                    <a:solidFill>
                      <a:srgbClr val="660066"/>
                    </a:solidFill>
                    <a:effectLst>
                      <a:outerShdw blurRad="38100" dist="38100" dir="2700000" algn="tl">
                        <a:srgbClr val="C0C0C0"/>
                      </a:outerShdw>
                    </a:effectLst>
                    <a:ea typeface="微软雅黑" pitchFamily="34" charset="-122"/>
                  </a:rPr>
                  <a:t>\</a:t>
                </a:r>
                <a:r>
                  <a:rPr lang="zh-CN" altLang="en-US" dirty="0" smtClean="0">
                    <a:solidFill>
                      <a:srgbClr val="660066"/>
                    </a:solidFill>
                    <a:effectLst>
                      <a:outerShdw blurRad="38100" dist="38100" dir="2700000" algn="tl">
                        <a:srgbClr val="C0C0C0"/>
                      </a:outerShdw>
                    </a:effectLst>
                    <a:ea typeface="微软雅黑" pitchFamily="34" charset="-122"/>
                  </a:rPr>
                  <a:t>线下</a:t>
                </a:r>
                <a:endParaRPr lang="zh-CN" altLang="en-US" dirty="0">
                  <a:solidFill>
                    <a:srgbClr val="660066"/>
                  </a:solidFill>
                  <a:effectLst>
                    <a:outerShdw blurRad="38100" dist="38100" dir="2700000" algn="tl">
                      <a:srgbClr val="C0C0C0"/>
                    </a:outerShdw>
                  </a:effectLst>
                  <a:latin typeface="Arial" pitchFamily="34" charset="0"/>
                  <a:ea typeface="微软雅黑" pitchFamily="34" charset="-122"/>
                </a:endParaRPr>
              </a:p>
            </p:txBody>
          </p:sp>
          <p:sp>
            <p:nvSpPr>
              <p:cNvPr id="46" name="Text Box 10"/>
              <p:cNvSpPr txBox="1">
                <a:spLocks noChangeArrowheads="1"/>
              </p:cNvSpPr>
              <p:nvPr/>
            </p:nvSpPr>
            <p:spPr bwMode="auto">
              <a:xfrm>
                <a:off x="3857620" y="2559608"/>
                <a:ext cx="1143008" cy="369332"/>
              </a:xfrm>
              <a:prstGeom prst="rect">
                <a:avLst/>
              </a:prstGeom>
              <a:noFill/>
              <a:ln w="9525" cap="flat" cmpd="sng">
                <a:noFill/>
                <a:bevel/>
                <a:headEnd/>
                <a:tailEnd/>
              </a:ln>
              <a:effectLst/>
            </p:spPr>
            <p:txBody>
              <a:bodyPr wrap="square">
                <a:spAutoFit/>
              </a:bodyPr>
              <a:lstStyle/>
              <a:p>
                <a:pPr>
                  <a:buFont typeface="Arial" pitchFamily="34" charset="0"/>
                  <a:buNone/>
                  <a:defRPr/>
                </a:pPr>
                <a:r>
                  <a:rPr lang="zh-CN" altLang="en-US" dirty="0" smtClean="0">
                    <a:solidFill>
                      <a:srgbClr val="660066"/>
                    </a:solidFill>
                    <a:effectLst>
                      <a:outerShdw blurRad="38100" dist="38100" dir="2700000" algn="tl">
                        <a:srgbClr val="C0C0C0"/>
                      </a:outerShdw>
                    </a:effectLst>
                    <a:latin typeface="Arial" pitchFamily="34" charset="0"/>
                    <a:ea typeface="微软雅黑" pitchFamily="34" charset="-122"/>
                  </a:rPr>
                  <a:t>交流</a:t>
                </a:r>
                <a:endParaRPr lang="zh-CN" altLang="en-US" dirty="0">
                  <a:solidFill>
                    <a:srgbClr val="660066"/>
                  </a:solidFill>
                  <a:effectLst>
                    <a:outerShdw blurRad="38100" dist="38100" dir="2700000" algn="tl">
                      <a:srgbClr val="C0C0C0"/>
                    </a:outerShdw>
                  </a:effectLst>
                  <a:latin typeface="Arial" pitchFamily="34" charset="0"/>
                  <a:ea typeface="微软雅黑" pitchFamily="34" charset="-122"/>
                </a:endParaRPr>
              </a:p>
            </p:txBody>
          </p:sp>
        </p:grpSp>
      </p:grpSp>
      <p:grpSp>
        <p:nvGrpSpPr>
          <p:cNvPr id="48" name="组合 47"/>
          <p:cNvGrpSpPr/>
          <p:nvPr/>
        </p:nvGrpSpPr>
        <p:grpSpPr>
          <a:xfrm>
            <a:off x="5072066" y="1142990"/>
            <a:ext cx="1285884" cy="2214578"/>
            <a:chOff x="5072066" y="1142990"/>
            <a:chExt cx="1285884" cy="2214578"/>
          </a:xfrm>
        </p:grpSpPr>
        <p:sp>
          <p:nvSpPr>
            <p:cNvPr id="22" name="Text Box 2"/>
            <p:cNvSpPr txBox="1">
              <a:spLocks noChangeArrowheads="1"/>
            </p:cNvSpPr>
            <p:nvPr/>
          </p:nvSpPr>
          <p:spPr bwMode="auto">
            <a:xfrm>
              <a:off x="5072066" y="2957458"/>
              <a:ext cx="1285884" cy="400110"/>
            </a:xfrm>
            <a:prstGeom prst="rect">
              <a:avLst/>
            </a:prstGeom>
            <a:noFill/>
            <a:ln w="9525">
              <a:noFill/>
              <a:miter lim="800000"/>
              <a:headEnd/>
              <a:tailEnd/>
            </a:ln>
          </p:spPr>
          <p:txBody>
            <a:bodyPr wrap="square">
              <a:spAutoFit/>
            </a:bodyPr>
            <a:lstStyle/>
            <a:p>
              <a:pPr algn="ctr">
                <a:defRPr/>
              </a:pPr>
              <a:r>
                <a:rPr lang="zh-CN" altLang="en-US" sz="2000" b="1" dirty="0" smtClean="0">
                  <a:solidFill>
                    <a:srgbClr val="660066"/>
                  </a:solidFill>
                  <a:effectLst>
                    <a:outerShdw blurRad="38100" dist="38100" dir="2700000" algn="tl">
                      <a:srgbClr val="C0C0C0"/>
                    </a:outerShdw>
                  </a:effectLst>
                </a:rPr>
                <a:t>第二章</a:t>
              </a:r>
            </a:p>
          </p:txBody>
        </p:sp>
        <p:sp>
          <p:nvSpPr>
            <p:cNvPr id="47" name="AutoShape 11"/>
            <p:cNvSpPr>
              <a:spLocks noChangeArrowheads="1"/>
            </p:cNvSpPr>
            <p:nvPr/>
          </p:nvSpPr>
          <p:spPr bwMode="auto">
            <a:xfrm>
              <a:off x="5143504" y="1142990"/>
              <a:ext cx="1071570" cy="1786313"/>
            </a:xfrm>
            <a:prstGeom prst="flowChartAlternateProcess">
              <a:avLst/>
            </a:prstGeom>
            <a:noFill/>
            <a:ln w="9525">
              <a:solidFill>
                <a:schemeClr val="tx1"/>
              </a:solidFill>
              <a:prstDash val="lgDash"/>
              <a:miter lim="800000"/>
              <a:headEnd/>
              <a:tailEnd/>
            </a:ln>
          </p:spPr>
          <p:txBody>
            <a:bodyPr anchor="ctr"/>
            <a:lstStyle/>
            <a:p>
              <a:endParaRPr lang="zh-CN" altLang="en-US"/>
            </a:p>
          </p:txBody>
        </p:sp>
        <p:sp>
          <p:nvSpPr>
            <p:cNvPr id="50" name="TextBox 49"/>
            <p:cNvSpPr txBox="1"/>
            <p:nvPr/>
          </p:nvSpPr>
          <p:spPr>
            <a:xfrm>
              <a:off x="5286380" y="1691340"/>
              <a:ext cx="1071570" cy="523220"/>
            </a:xfrm>
            <a:prstGeom prst="rect">
              <a:avLst/>
            </a:prstGeom>
            <a:noFill/>
          </p:spPr>
          <p:txBody>
            <a:bodyPr wrap="square" rtlCol="0">
              <a:spAutoFit/>
            </a:bodyPr>
            <a:lstStyle/>
            <a:p>
              <a:r>
                <a:rPr lang="en-US" altLang="zh-CN" sz="2800" dirty="0" smtClean="0">
                  <a:solidFill>
                    <a:srgbClr val="660066"/>
                  </a:solidFill>
                </a:rPr>
                <a:t>……</a:t>
              </a:r>
              <a:endParaRPr lang="zh-CN" altLang="en-US" sz="2800" dirty="0">
                <a:solidFill>
                  <a:srgbClr val="660066"/>
                </a:solidFill>
              </a:endParaRPr>
            </a:p>
          </p:txBody>
        </p:sp>
      </p:grpSp>
      <p:grpSp>
        <p:nvGrpSpPr>
          <p:cNvPr id="55" name="组合 54"/>
          <p:cNvGrpSpPr/>
          <p:nvPr/>
        </p:nvGrpSpPr>
        <p:grpSpPr>
          <a:xfrm>
            <a:off x="6143636" y="1142990"/>
            <a:ext cx="1428760" cy="2214578"/>
            <a:chOff x="6143636" y="1142990"/>
            <a:chExt cx="1428760" cy="2214578"/>
          </a:xfrm>
        </p:grpSpPr>
        <p:sp>
          <p:nvSpPr>
            <p:cNvPr id="49" name="AutoShape 11"/>
            <p:cNvSpPr>
              <a:spLocks noChangeArrowheads="1"/>
            </p:cNvSpPr>
            <p:nvPr/>
          </p:nvSpPr>
          <p:spPr bwMode="auto">
            <a:xfrm>
              <a:off x="6429388" y="1142990"/>
              <a:ext cx="714380" cy="1786313"/>
            </a:xfrm>
            <a:prstGeom prst="flowChartAlternateProcess">
              <a:avLst/>
            </a:prstGeom>
            <a:noFill/>
            <a:ln w="9525">
              <a:solidFill>
                <a:schemeClr val="tx1"/>
              </a:solidFill>
              <a:prstDash val="lgDash"/>
              <a:miter lim="800000"/>
              <a:headEnd/>
              <a:tailEnd/>
            </a:ln>
          </p:spPr>
          <p:txBody>
            <a:bodyPr anchor="ctr"/>
            <a:lstStyle/>
            <a:p>
              <a:endParaRPr lang="zh-CN" altLang="en-US"/>
            </a:p>
          </p:txBody>
        </p:sp>
        <p:sp>
          <p:nvSpPr>
            <p:cNvPr id="51" name="TextBox 50"/>
            <p:cNvSpPr txBox="1"/>
            <p:nvPr/>
          </p:nvSpPr>
          <p:spPr>
            <a:xfrm>
              <a:off x="6500826" y="1691340"/>
              <a:ext cx="1071570" cy="523220"/>
            </a:xfrm>
            <a:prstGeom prst="rect">
              <a:avLst/>
            </a:prstGeom>
            <a:noFill/>
          </p:spPr>
          <p:txBody>
            <a:bodyPr wrap="square" rtlCol="0">
              <a:spAutoFit/>
            </a:bodyPr>
            <a:lstStyle/>
            <a:p>
              <a:r>
                <a:rPr lang="en-US" altLang="zh-CN" sz="2800" dirty="0" smtClean="0">
                  <a:solidFill>
                    <a:srgbClr val="660066"/>
                  </a:solidFill>
                </a:rPr>
                <a:t>…</a:t>
              </a:r>
              <a:endParaRPr lang="zh-CN" altLang="en-US" sz="2800" dirty="0">
                <a:solidFill>
                  <a:srgbClr val="660066"/>
                </a:solidFill>
              </a:endParaRPr>
            </a:p>
          </p:txBody>
        </p:sp>
        <p:sp>
          <p:nvSpPr>
            <p:cNvPr id="52" name="Text Box 2"/>
            <p:cNvSpPr txBox="1">
              <a:spLocks noChangeArrowheads="1"/>
            </p:cNvSpPr>
            <p:nvPr/>
          </p:nvSpPr>
          <p:spPr bwMode="auto">
            <a:xfrm>
              <a:off x="6143636" y="2957458"/>
              <a:ext cx="1285884" cy="400110"/>
            </a:xfrm>
            <a:prstGeom prst="rect">
              <a:avLst/>
            </a:prstGeom>
            <a:noFill/>
            <a:ln w="9525">
              <a:noFill/>
              <a:miter lim="800000"/>
              <a:headEnd/>
              <a:tailEnd/>
            </a:ln>
          </p:spPr>
          <p:txBody>
            <a:bodyPr wrap="square">
              <a:spAutoFit/>
            </a:bodyPr>
            <a:lstStyle/>
            <a:p>
              <a:pPr algn="ctr">
                <a:defRPr/>
              </a:pPr>
              <a:r>
                <a:rPr lang="zh-CN" altLang="en-US" sz="2000" b="1" dirty="0" smtClean="0">
                  <a:solidFill>
                    <a:srgbClr val="660066"/>
                  </a:solidFill>
                  <a:effectLst>
                    <a:outerShdw blurRad="38100" dist="38100" dir="2700000" algn="tl">
                      <a:srgbClr val="C0C0C0"/>
                    </a:outerShdw>
                  </a:effectLst>
                </a:rPr>
                <a:t>第三章</a:t>
              </a:r>
            </a:p>
          </p:txBody>
        </p:sp>
      </p:grpSp>
      <p:grpSp>
        <p:nvGrpSpPr>
          <p:cNvPr id="56" name="组合 55"/>
          <p:cNvGrpSpPr/>
          <p:nvPr/>
        </p:nvGrpSpPr>
        <p:grpSpPr>
          <a:xfrm>
            <a:off x="7286644" y="1691340"/>
            <a:ext cx="1071570" cy="1594790"/>
            <a:chOff x="7286644" y="1691340"/>
            <a:chExt cx="1071570" cy="1594790"/>
          </a:xfrm>
        </p:grpSpPr>
        <p:sp>
          <p:nvSpPr>
            <p:cNvPr id="37" name="TextBox 36"/>
            <p:cNvSpPr txBox="1"/>
            <p:nvPr/>
          </p:nvSpPr>
          <p:spPr>
            <a:xfrm>
              <a:off x="7286644" y="1691340"/>
              <a:ext cx="1071570" cy="523220"/>
            </a:xfrm>
            <a:prstGeom prst="rect">
              <a:avLst/>
            </a:prstGeom>
            <a:noFill/>
          </p:spPr>
          <p:txBody>
            <a:bodyPr wrap="square" rtlCol="0">
              <a:spAutoFit/>
            </a:bodyPr>
            <a:lstStyle/>
            <a:p>
              <a:r>
                <a:rPr lang="en-US" altLang="zh-CN" sz="2800" dirty="0" smtClean="0">
                  <a:solidFill>
                    <a:srgbClr val="660066"/>
                  </a:solidFill>
                </a:rPr>
                <a:t>…</a:t>
              </a:r>
              <a:endParaRPr lang="zh-CN" altLang="en-US" sz="2800" dirty="0">
                <a:solidFill>
                  <a:srgbClr val="660066"/>
                </a:solidFill>
              </a:endParaRPr>
            </a:p>
          </p:txBody>
        </p:sp>
        <p:sp>
          <p:nvSpPr>
            <p:cNvPr id="53" name="TextBox 52"/>
            <p:cNvSpPr txBox="1"/>
            <p:nvPr/>
          </p:nvSpPr>
          <p:spPr>
            <a:xfrm>
              <a:off x="7286644" y="2762910"/>
              <a:ext cx="1071570" cy="523220"/>
            </a:xfrm>
            <a:prstGeom prst="rect">
              <a:avLst/>
            </a:prstGeom>
            <a:noFill/>
          </p:spPr>
          <p:txBody>
            <a:bodyPr wrap="square" rtlCol="0">
              <a:spAutoFit/>
            </a:bodyPr>
            <a:lstStyle/>
            <a:p>
              <a:r>
                <a:rPr lang="en-US" altLang="zh-CN" sz="2800" dirty="0" smtClean="0">
                  <a:solidFill>
                    <a:srgbClr val="660066"/>
                  </a:solidFill>
                </a:rPr>
                <a:t>…</a:t>
              </a:r>
              <a:endParaRPr lang="zh-CN" altLang="en-US" sz="2800" dirty="0">
                <a:solidFill>
                  <a:srgbClr val="660066"/>
                </a:solidFill>
              </a:endParaRPr>
            </a:p>
          </p:txBody>
        </p:sp>
      </p:grpSp>
      <p:sp>
        <p:nvSpPr>
          <p:cNvPr id="57" name="矩形 56"/>
          <p:cNvSpPr/>
          <p:nvPr/>
        </p:nvSpPr>
        <p:spPr bwMode="auto">
          <a:xfrm>
            <a:off x="0" y="4714890"/>
            <a:ext cx="9144000" cy="428610"/>
          </a:xfrm>
          <a:prstGeom prst="rect">
            <a:avLst/>
          </a:prstGeom>
          <a:solidFill>
            <a:srgbClr val="00206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additive="base">
                                        <p:cTn id="7" dur="500" fill="hold"/>
                                        <p:tgtEl>
                                          <p:spTgt spid="37890"/>
                                        </p:tgtEl>
                                        <p:attrNameLst>
                                          <p:attrName>ppt_x</p:attrName>
                                        </p:attrNameLst>
                                      </p:cBhvr>
                                      <p:tavLst>
                                        <p:tav tm="0">
                                          <p:val>
                                            <p:strVal val="#ppt_x"/>
                                          </p:val>
                                        </p:tav>
                                        <p:tav tm="100000">
                                          <p:val>
                                            <p:strVal val="#ppt_x"/>
                                          </p:val>
                                        </p:tav>
                                      </p:tavLst>
                                    </p:anim>
                                    <p:anim calcmode="lin" valueType="num">
                                      <p:cBhvr additive="base">
                                        <p:cTn id="8" dur="500" fill="hold"/>
                                        <p:tgtEl>
                                          <p:spTgt spid="3789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42"/>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46082" name="日期占位符 3"/>
          <p:cNvSpPr txBox="1">
            <a:spLocks noGrp="1" noChangeArrowheads="1"/>
          </p:cNvSpPr>
          <p:nvPr/>
        </p:nvSpPr>
        <p:spPr bwMode="auto">
          <a:xfrm>
            <a:off x="457200" y="4767263"/>
            <a:ext cx="2133600" cy="275035"/>
          </a:xfrm>
          <a:prstGeom prst="rect">
            <a:avLst/>
          </a:prstGeom>
          <a:noFill/>
          <a:ln w="9525">
            <a:noFill/>
            <a:miter lim="800000"/>
            <a:headEnd/>
            <a:tailEnd/>
          </a:ln>
        </p:spPr>
        <p:txBody>
          <a:bodyPr anchor="ctr"/>
          <a:lstStyle/>
          <a:p>
            <a:fld id="{7829955D-21FD-42D4-8F75-D0AEE8E91271}" type="datetime1">
              <a:rPr lang="zh-CN" altLang="en-US" sz="1200">
                <a:solidFill>
                  <a:srgbClr val="898989"/>
                </a:solidFill>
                <a:latin typeface="Calibri" pitchFamily="34" charset="0"/>
                <a:sym typeface="Calibri" pitchFamily="34" charset="0"/>
              </a:rPr>
              <a:pPr/>
              <a:t>2014/4/4</a:t>
            </a:fld>
            <a:endParaRPr lang="zh-CN" altLang="en-US">
              <a:latin typeface="Century Schoolbook" pitchFamily="18" charset="0"/>
              <a:sym typeface="Century Schoolbook" pitchFamily="18" charset="0"/>
            </a:endParaRPr>
          </a:p>
        </p:txBody>
      </p:sp>
      <p:sp>
        <p:nvSpPr>
          <p:cNvPr id="46083" name="标题 1"/>
          <p:cNvSpPr>
            <a:spLocks noChangeArrowheads="1"/>
          </p:cNvSpPr>
          <p:nvPr/>
        </p:nvSpPr>
        <p:spPr bwMode="auto">
          <a:xfrm>
            <a:off x="827088" y="266700"/>
            <a:ext cx="7497762" cy="857250"/>
          </a:xfrm>
          <a:prstGeom prst="rect">
            <a:avLst/>
          </a:prstGeom>
          <a:noFill/>
          <a:ln w="9525">
            <a:noFill/>
            <a:miter lim="800000"/>
            <a:headEnd/>
            <a:tailEnd/>
          </a:ln>
        </p:spPr>
        <p:txBody>
          <a:bodyPr/>
          <a:lstStyle/>
          <a:p>
            <a:pPr algn="ctr" eaLnBrk="0" hangingPunct="0"/>
            <a:r>
              <a:rPr lang="en-US" altLang="zh-CN" sz="3600" b="1">
                <a:solidFill>
                  <a:schemeClr val="bg1"/>
                </a:solidFill>
                <a:latin typeface="微软雅黑" pitchFamily="34" charset="-122"/>
                <a:ea typeface="微软雅黑" pitchFamily="34" charset="-122"/>
                <a:sym typeface="微软雅黑" pitchFamily="34" charset="-122"/>
              </a:rPr>
              <a:t>MOOC</a:t>
            </a:r>
            <a:r>
              <a:rPr lang="zh-CN" altLang="en-US" sz="3600" b="1">
                <a:solidFill>
                  <a:schemeClr val="bg1"/>
                </a:solidFill>
                <a:latin typeface="微软雅黑" pitchFamily="34" charset="-122"/>
                <a:ea typeface="微软雅黑" pitchFamily="34" charset="-122"/>
                <a:sym typeface="微软雅黑" pitchFamily="34" charset="-122"/>
              </a:rPr>
              <a:t>之特点</a:t>
            </a:r>
            <a:endParaRPr lang="zh-CN" altLang="en-US" b="1">
              <a:solidFill>
                <a:schemeClr val="bg1"/>
              </a:solidFill>
            </a:endParaRPr>
          </a:p>
        </p:txBody>
      </p:sp>
      <p:sp>
        <p:nvSpPr>
          <p:cNvPr id="5" name="矩形 4"/>
          <p:cNvSpPr/>
          <p:nvPr/>
        </p:nvSpPr>
        <p:spPr>
          <a:xfrm>
            <a:off x="500064" y="964406"/>
            <a:ext cx="7572375" cy="4985980"/>
          </a:xfrm>
          <a:prstGeom prst="rect">
            <a:avLst/>
          </a:prstGeom>
        </p:spPr>
        <p:txBody>
          <a:bodyPr>
            <a:spAutoFit/>
          </a:bodyPr>
          <a:lstStyle/>
          <a:p>
            <a:pPr>
              <a:lnSpc>
                <a:spcPct val="150000"/>
              </a:lnSpc>
              <a:buFont typeface="Arial" charset="0"/>
              <a:buNone/>
              <a:defRPr/>
            </a:pPr>
            <a:r>
              <a:rPr lang="zh-CN" altLang="en-US" sz="2800" b="1" dirty="0">
                <a:solidFill>
                  <a:srgbClr val="FFFFFF"/>
                </a:solidFill>
                <a:latin typeface="+mn-ea"/>
                <a:ea typeface="+mn-ea"/>
              </a:rPr>
              <a:t>“慕课”有四个特点：</a:t>
            </a:r>
            <a:endParaRPr lang="en-US" altLang="zh-CN" sz="2800" b="1" dirty="0">
              <a:solidFill>
                <a:srgbClr val="FFFFFF"/>
              </a:solidFill>
              <a:latin typeface="+mn-ea"/>
              <a:ea typeface="+mn-ea"/>
            </a:endParaRPr>
          </a:p>
          <a:p>
            <a:pPr>
              <a:lnSpc>
                <a:spcPct val="150000"/>
              </a:lnSpc>
              <a:buFont typeface="Arial" charset="0"/>
              <a:buNone/>
              <a:defRPr/>
            </a:pPr>
            <a:r>
              <a:rPr lang="zh-CN" altLang="en-US" sz="2800" b="1" dirty="0">
                <a:solidFill>
                  <a:srgbClr val="FFFFFF"/>
                </a:solidFill>
                <a:latin typeface="+mn-ea"/>
                <a:ea typeface="+mn-ea"/>
              </a:rPr>
              <a:t>第一是教学活动混合化</a:t>
            </a:r>
            <a:r>
              <a:rPr lang="en-US" altLang="zh-CN" sz="2800" b="1" dirty="0">
                <a:solidFill>
                  <a:srgbClr val="FF0000"/>
                </a:solidFill>
                <a:latin typeface="+mn-ea"/>
                <a:ea typeface="+mn-ea"/>
              </a:rPr>
              <a:t>——</a:t>
            </a:r>
            <a:r>
              <a:rPr lang="zh-CN" altLang="en-US" sz="2800" b="1" dirty="0">
                <a:solidFill>
                  <a:srgbClr val="FF0000"/>
                </a:solidFill>
                <a:latin typeface="+mn-ea"/>
                <a:ea typeface="+mn-ea"/>
              </a:rPr>
              <a:t>翻转课堂</a:t>
            </a:r>
            <a:endParaRPr lang="en-US" altLang="zh-CN" sz="2800" b="1" dirty="0">
              <a:solidFill>
                <a:srgbClr val="FF0000"/>
              </a:solidFill>
              <a:latin typeface="+mn-ea"/>
              <a:ea typeface="+mn-ea"/>
            </a:endParaRPr>
          </a:p>
          <a:p>
            <a:pPr>
              <a:lnSpc>
                <a:spcPct val="150000"/>
              </a:lnSpc>
              <a:buFont typeface="Arial" charset="0"/>
              <a:buNone/>
              <a:defRPr/>
            </a:pPr>
            <a:r>
              <a:rPr lang="zh-CN" altLang="en-US" sz="2800" b="1" dirty="0">
                <a:solidFill>
                  <a:srgbClr val="FFFFFF"/>
                </a:solidFill>
                <a:latin typeface="+mn-ea"/>
                <a:ea typeface="+mn-ea"/>
              </a:rPr>
              <a:t>第二是受众规模化</a:t>
            </a:r>
            <a:r>
              <a:rPr lang="en-US" altLang="zh-CN" sz="2800" b="1" dirty="0">
                <a:solidFill>
                  <a:srgbClr val="FF0000"/>
                </a:solidFill>
                <a:latin typeface="+mn-ea"/>
                <a:ea typeface="+mn-ea"/>
              </a:rPr>
              <a:t>——</a:t>
            </a:r>
            <a:r>
              <a:rPr lang="zh-CN" altLang="en-US" sz="2800" b="1" dirty="0">
                <a:solidFill>
                  <a:srgbClr val="FF0000"/>
                </a:solidFill>
                <a:latin typeface="+mn-ea"/>
                <a:ea typeface="+mn-ea"/>
              </a:rPr>
              <a:t>跨越时空</a:t>
            </a:r>
            <a:endParaRPr lang="en-US" altLang="zh-CN" sz="2800" b="1" dirty="0">
              <a:solidFill>
                <a:srgbClr val="FF0000"/>
              </a:solidFill>
              <a:latin typeface="+mn-ea"/>
              <a:ea typeface="+mn-ea"/>
            </a:endParaRPr>
          </a:p>
          <a:p>
            <a:pPr>
              <a:lnSpc>
                <a:spcPct val="150000"/>
              </a:lnSpc>
              <a:buFont typeface="Arial" charset="0"/>
              <a:buNone/>
              <a:defRPr/>
            </a:pPr>
            <a:r>
              <a:rPr lang="zh-CN" altLang="en-US" sz="2800" b="1" dirty="0">
                <a:solidFill>
                  <a:srgbClr val="FFFFFF"/>
                </a:solidFill>
                <a:latin typeface="+mn-ea"/>
                <a:ea typeface="+mn-ea"/>
              </a:rPr>
              <a:t>第三是学习个性化</a:t>
            </a:r>
            <a:r>
              <a:rPr lang="en-US" altLang="zh-CN" sz="2800" b="1" dirty="0">
                <a:solidFill>
                  <a:srgbClr val="FF0000"/>
                </a:solidFill>
                <a:latin typeface="+mn-ea"/>
                <a:ea typeface="+mn-ea"/>
              </a:rPr>
              <a:t>——</a:t>
            </a:r>
            <a:r>
              <a:rPr lang="zh-CN" altLang="en-US" sz="2800" b="1" dirty="0">
                <a:solidFill>
                  <a:srgbClr val="FF0000"/>
                </a:solidFill>
                <a:latin typeface="+mn-ea"/>
                <a:ea typeface="+mn-ea"/>
              </a:rPr>
              <a:t>自适应</a:t>
            </a:r>
            <a:endParaRPr lang="en-US" altLang="zh-CN" sz="2800" b="1" dirty="0">
              <a:solidFill>
                <a:srgbClr val="FF0000"/>
              </a:solidFill>
              <a:latin typeface="+mn-ea"/>
              <a:ea typeface="+mn-ea"/>
            </a:endParaRPr>
          </a:p>
          <a:p>
            <a:pPr>
              <a:lnSpc>
                <a:spcPct val="150000"/>
              </a:lnSpc>
              <a:buFont typeface="Arial" charset="0"/>
              <a:buNone/>
              <a:defRPr/>
            </a:pPr>
            <a:r>
              <a:rPr lang="zh-CN" altLang="en-US" sz="2800" b="1" dirty="0">
                <a:solidFill>
                  <a:srgbClr val="FFFFFF"/>
                </a:solidFill>
                <a:latin typeface="+mn-ea"/>
                <a:ea typeface="+mn-ea"/>
              </a:rPr>
              <a:t>第四是交流社区化</a:t>
            </a:r>
            <a:r>
              <a:rPr lang="en-US" altLang="zh-CN" sz="2800" b="1" dirty="0">
                <a:solidFill>
                  <a:srgbClr val="FF0000"/>
                </a:solidFill>
                <a:latin typeface="+mn-ea"/>
                <a:ea typeface="+mn-ea"/>
              </a:rPr>
              <a:t>——</a:t>
            </a:r>
            <a:r>
              <a:rPr lang="zh-CN" altLang="en-US" sz="2800" b="1" dirty="0">
                <a:solidFill>
                  <a:srgbClr val="FF0000"/>
                </a:solidFill>
                <a:latin typeface="+mn-ea"/>
                <a:ea typeface="+mn-ea"/>
              </a:rPr>
              <a:t>充分互动</a:t>
            </a:r>
            <a:endParaRPr lang="en-US" altLang="zh-CN" sz="2800" b="1" dirty="0">
              <a:solidFill>
                <a:srgbClr val="FF0000"/>
              </a:solidFill>
              <a:latin typeface="+mn-ea"/>
              <a:ea typeface="+mn-ea"/>
            </a:endParaRPr>
          </a:p>
          <a:p>
            <a:pPr algn="r">
              <a:lnSpc>
                <a:spcPct val="150000"/>
              </a:lnSpc>
              <a:buFont typeface="Arial" charset="0"/>
              <a:buNone/>
              <a:defRPr/>
            </a:pPr>
            <a:r>
              <a:rPr lang="zh-CN" altLang="en-US" sz="2000" b="1" dirty="0">
                <a:solidFill>
                  <a:srgbClr val="FFFF00"/>
                </a:solidFill>
                <a:latin typeface="+mn-ea"/>
                <a:ea typeface="+mn-ea"/>
              </a:rPr>
              <a:t>教育部高等教育司司长  张大良</a:t>
            </a:r>
            <a:endParaRPr lang="en-US" altLang="zh-CN" sz="2000" b="1" dirty="0">
              <a:solidFill>
                <a:srgbClr val="FFFF00"/>
              </a:solidFill>
              <a:latin typeface="+mn-ea"/>
              <a:ea typeface="+mn-ea"/>
            </a:endParaRPr>
          </a:p>
          <a:p>
            <a:pPr algn="r">
              <a:lnSpc>
                <a:spcPct val="150000"/>
              </a:lnSpc>
              <a:buFont typeface="Arial" charset="0"/>
              <a:buNone/>
              <a:defRPr/>
            </a:pPr>
            <a:r>
              <a:rPr lang="en-US" altLang="zh-CN" sz="2000" b="1" dirty="0">
                <a:solidFill>
                  <a:schemeClr val="bg1"/>
                </a:solidFill>
                <a:latin typeface="微软雅黑" pitchFamily="34" charset="-122"/>
                <a:ea typeface="微软雅黑" pitchFamily="34" charset="-122"/>
                <a:sym typeface="微软雅黑" pitchFamily="34" charset="-122"/>
              </a:rPr>
              <a:t>《</a:t>
            </a:r>
            <a:r>
              <a:rPr lang="zh-CN" altLang="en-US" sz="2000" b="1" dirty="0">
                <a:solidFill>
                  <a:schemeClr val="bg1"/>
                </a:solidFill>
                <a:latin typeface="微软雅黑" pitchFamily="34" charset="-122"/>
                <a:ea typeface="微软雅黑" pitchFamily="34" charset="-122"/>
                <a:sym typeface="微软雅黑" pitchFamily="34" charset="-122"/>
              </a:rPr>
              <a:t>科技日报</a:t>
            </a:r>
            <a:r>
              <a:rPr lang="en-US" altLang="zh-CN" sz="2000" b="1" dirty="0">
                <a:solidFill>
                  <a:schemeClr val="bg1"/>
                </a:solidFill>
                <a:latin typeface="微软雅黑" pitchFamily="34" charset="-122"/>
                <a:ea typeface="微软雅黑" pitchFamily="34" charset="-122"/>
                <a:sym typeface="微软雅黑" pitchFamily="34" charset="-122"/>
              </a:rPr>
              <a:t>》2013-10-15</a:t>
            </a:r>
            <a:endParaRPr lang="zh-CN" altLang="en-US" sz="2000" b="1" dirty="0">
              <a:solidFill>
                <a:schemeClr val="bg1"/>
              </a:solidFill>
              <a:latin typeface="微软雅黑" pitchFamily="34" charset="-122"/>
              <a:ea typeface="微软雅黑" pitchFamily="34" charset="-122"/>
              <a:sym typeface="微软雅黑" pitchFamily="34" charset="-122"/>
            </a:endParaRPr>
          </a:p>
          <a:p>
            <a:pPr algn="r">
              <a:lnSpc>
                <a:spcPct val="150000"/>
              </a:lnSpc>
              <a:buFont typeface="Arial" charset="0"/>
              <a:buNone/>
              <a:defRPr/>
            </a:pPr>
            <a:endParaRPr lang="zh-CN" altLang="en-US" sz="2400" b="1" dirty="0">
              <a:solidFill>
                <a:srgbClr val="FFFF00"/>
              </a:solidFill>
              <a:latin typeface="+mn-ea"/>
              <a:ea typeface="+mn-ea"/>
            </a:endParaRPr>
          </a:p>
        </p:txBody>
      </p:sp>
      <p:pic>
        <p:nvPicPr>
          <p:cNvPr id="46085" name="图片 3"/>
          <p:cNvPicPr>
            <a:picLocks noChangeAspect="1" noChangeArrowheads="1"/>
          </p:cNvPicPr>
          <p:nvPr/>
        </p:nvPicPr>
        <p:blipFill>
          <a:blip r:embed="rId2"/>
          <a:srcRect/>
          <a:stretch>
            <a:fillRect/>
          </a:stretch>
        </p:blipFill>
        <p:spPr bwMode="auto">
          <a:xfrm>
            <a:off x="7667626" y="161925"/>
            <a:ext cx="1274763" cy="357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日期占位符 3"/>
          <p:cNvSpPr txBox="1">
            <a:spLocks noGrp="1" noChangeArrowheads="1"/>
          </p:cNvSpPr>
          <p:nvPr/>
        </p:nvSpPr>
        <p:spPr bwMode="auto">
          <a:xfrm>
            <a:off x="457200" y="4767263"/>
            <a:ext cx="2133600" cy="275035"/>
          </a:xfrm>
          <a:prstGeom prst="rect">
            <a:avLst/>
          </a:prstGeom>
          <a:noFill/>
          <a:ln w="9525">
            <a:noFill/>
            <a:miter lim="800000"/>
            <a:headEnd/>
            <a:tailEnd/>
          </a:ln>
        </p:spPr>
        <p:txBody>
          <a:bodyPr anchor="ctr"/>
          <a:lstStyle/>
          <a:p>
            <a:fld id="{B6EC18F9-3930-41A8-A686-3D03C9E9B6A1}" type="datetime1">
              <a:rPr lang="zh-CN" altLang="en-US" sz="1200">
                <a:solidFill>
                  <a:srgbClr val="898989"/>
                </a:solidFill>
                <a:latin typeface="Calibri" pitchFamily="34" charset="0"/>
                <a:sym typeface="Calibri" pitchFamily="34" charset="0"/>
              </a:rPr>
              <a:pPr/>
              <a:t>2014/4/4</a:t>
            </a:fld>
            <a:endParaRPr lang="zh-CN" altLang="en-US">
              <a:latin typeface="Century Schoolbook" pitchFamily="18" charset="0"/>
              <a:sym typeface="Century Schoolbook" pitchFamily="18" charset="0"/>
            </a:endParaRPr>
          </a:p>
        </p:txBody>
      </p:sp>
      <p:pic>
        <p:nvPicPr>
          <p:cNvPr id="47107" name="图片 3"/>
          <p:cNvPicPr>
            <a:picLocks noChangeAspect="1" noChangeArrowheads="1"/>
          </p:cNvPicPr>
          <p:nvPr/>
        </p:nvPicPr>
        <p:blipFill>
          <a:blip r:embed="rId2"/>
          <a:srcRect/>
          <a:stretch>
            <a:fillRect/>
          </a:stretch>
        </p:blipFill>
        <p:spPr bwMode="auto">
          <a:xfrm>
            <a:off x="7667626" y="161925"/>
            <a:ext cx="1274763" cy="357188"/>
          </a:xfrm>
          <a:prstGeom prst="rect">
            <a:avLst/>
          </a:prstGeom>
          <a:noFill/>
          <a:ln w="9525">
            <a:noFill/>
            <a:miter lim="800000"/>
            <a:headEnd/>
            <a:tailEnd/>
          </a:ln>
        </p:spPr>
      </p:pic>
      <p:sp>
        <p:nvSpPr>
          <p:cNvPr id="11268" name="矩形 2"/>
          <p:cNvSpPr>
            <a:spLocks noChangeArrowheads="1"/>
          </p:cNvSpPr>
          <p:nvPr/>
        </p:nvSpPr>
        <p:spPr bwMode="auto">
          <a:xfrm>
            <a:off x="1214438" y="3589735"/>
            <a:ext cx="6572250" cy="1071563"/>
          </a:xfrm>
          <a:prstGeom prst="rect">
            <a:avLst/>
          </a:prstGeom>
          <a:solidFill>
            <a:srgbClr val="8CC600"/>
          </a:solidFill>
          <a:ln w="9525">
            <a:noFill/>
            <a:miter lim="800000"/>
            <a:headEnd/>
            <a:tailEnd/>
          </a:ln>
        </p:spPr>
        <p:txBody>
          <a:bodyPr lIns="68586" tIns="34294" rIns="34294" bIns="68586" anchor="ctr"/>
          <a:lstStyle/>
          <a:p>
            <a:pPr algn="ctr" defTabSz="685800" eaLnBrk="0" hangingPunct="0">
              <a:lnSpc>
                <a:spcPct val="150000"/>
              </a:lnSpc>
            </a:pPr>
            <a:r>
              <a:rPr lang="zh-CN" altLang="en-US" sz="3200" b="1">
                <a:solidFill>
                  <a:srgbClr val="FFFFFF"/>
                </a:solidFill>
                <a:latin typeface="微软雅黑" pitchFamily="34" charset="-122"/>
                <a:ea typeface="微软雅黑" pitchFamily="34" charset="-122"/>
                <a:sym typeface="微软雅黑" pitchFamily="34" charset="-122"/>
              </a:rPr>
              <a:t>学校回归教育本质：关注学生质量</a:t>
            </a:r>
          </a:p>
        </p:txBody>
      </p:sp>
      <p:sp>
        <p:nvSpPr>
          <p:cNvPr id="11269" name="TextBox 3"/>
          <p:cNvSpPr>
            <a:spLocks noChangeArrowheads="1"/>
          </p:cNvSpPr>
          <p:nvPr/>
        </p:nvSpPr>
        <p:spPr bwMode="auto">
          <a:xfrm>
            <a:off x="1250950" y="2303860"/>
            <a:ext cx="6553200" cy="1027509"/>
          </a:xfrm>
          <a:prstGeom prst="rect">
            <a:avLst/>
          </a:prstGeom>
          <a:solidFill>
            <a:srgbClr val="FF6600"/>
          </a:solidFill>
          <a:ln w="9525">
            <a:noFill/>
            <a:miter lim="800000"/>
            <a:headEnd/>
            <a:tailEnd/>
          </a:ln>
        </p:spPr>
        <p:txBody>
          <a:bodyPr tIns="0" bIns="144000" anchor="ctr"/>
          <a:lstStyle/>
          <a:p>
            <a:pPr>
              <a:lnSpc>
                <a:spcPct val="200000"/>
              </a:lnSpc>
            </a:pPr>
            <a:r>
              <a:rPr lang="zh-CN" altLang="en-US" sz="3200" b="1">
                <a:solidFill>
                  <a:srgbClr val="FFFFFF"/>
                </a:solidFill>
                <a:latin typeface="微软雅黑" pitchFamily="34" charset="-122"/>
                <a:ea typeface="微软雅黑" pitchFamily="34" charset="-122"/>
                <a:sym typeface="微软雅黑" pitchFamily="34" charset="-122"/>
              </a:rPr>
              <a:t> 翻转课程教改主流：关注学习过程</a:t>
            </a:r>
          </a:p>
        </p:txBody>
      </p:sp>
      <p:sp>
        <p:nvSpPr>
          <p:cNvPr id="11270" name="TextBox 1"/>
          <p:cNvSpPr>
            <a:spLocks noChangeArrowheads="1"/>
          </p:cNvSpPr>
          <p:nvPr/>
        </p:nvSpPr>
        <p:spPr bwMode="auto">
          <a:xfrm>
            <a:off x="1260475" y="1017985"/>
            <a:ext cx="6553200" cy="1048940"/>
          </a:xfrm>
          <a:prstGeom prst="rect">
            <a:avLst/>
          </a:prstGeom>
          <a:solidFill>
            <a:srgbClr val="AE4845"/>
          </a:solidFill>
          <a:ln w="9525">
            <a:noFill/>
            <a:miter lim="800000"/>
            <a:headEnd/>
            <a:tailEnd/>
          </a:ln>
        </p:spPr>
        <p:txBody>
          <a:bodyPr wrap="none" lIns="90170" tIns="46990" rIns="90170" bIns="46990" anchor="ctr"/>
          <a:lstStyle/>
          <a:p>
            <a:pPr>
              <a:lnSpc>
                <a:spcPct val="120000"/>
              </a:lnSpc>
            </a:pPr>
            <a:endParaRPr lang="en-US" altLang="zh-CN" sz="3200">
              <a:solidFill>
                <a:srgbClr val="FFFFFF"/>
              </a:solidFill>
              <a:latin typeface="微软雅黑" pitchFamily="34" charset="-122"/>
              <a:ea typeface="微软雅黑" pitchFamily="34" charset="-122"/>
              <a:sym typeface="微软雅黑" pitchFamily="34" charset="-122"/>
            </a:endParaRPr>
          </a:p>
          <a:p>
            <a:pPr>
              <a:lnSpc>
                <a:spcPct val="200000"/>
              </a:lnSpc>
            </a:pPr>
            <a:r>
              <a:rPr lang="zh-CN" altLang="en-US" sz="3200" b="1">
                <a:solidFill>
                  <a:schemeClr val="bg1"/>
                </a:solidFill>
                <a:ea typeface="微软雅黑" pitchFamily="34" charset="-122"/>
                <a:sym typeface="Arial" pitchFamily="34" charset="0"/>
              </a:rPr>
              <a:t> 网络课程成为课程体系的重要组成</a:t>
            </a:r>
            <a:endParaRPr lang="en-US" altLang="zh-CN" sz="3200" b="1">
              <a:solidFill>
                <a:schemeClr val="bg1"/>
              </a:solidFill>
              <a:ea typeface="微软雅黑" pitchFamily="34" charset="-122"/>
              <a:sym typeface="Arial" pitchFamily="34" charset="0"/>
            </a:endParaRPr>
          </a:p>
          <a:p>
            <a:pPr>
              <a:lnSpc>
                <a:spcPct val="120000"/>
              </a:lnSpc>
            </a:pPr>
            <a:endParaRPr lang="zh-CN" altLang="en-US" sz="3200" b="1">
              <a:solidFill>
                <a:srgbClr val="FFFFFF"/>
              </a:solidFill>
            </a:endParaRPr>
          </a:p>
        </p:txBody>
      </p:sp>
      <p:sp>
        <p:nvSpPr>
          <p:cNvPr id="47111" name="标题 1"/>
          <p:cNvSpPr>
            <a:spLocks noChangeArrowheads="1"/>
          </p:cNvSpPr>
          <p:nvPr/>
        </p:nvSpPr>
        <p:spPr bwMode="auto">
          <a:xfrm>
            <a:off x="827088" y="266700"/>
            <a:ext cx="7497762" cy="857250"/>
          </a:xfrm>
          <a:prstGeom prst="rect">
            <a:avLst/>
          </a:prstGeom>
          <a:noFill/>
          <a:ln w="9525">
            <a:noFill/>
            <a:miter lim="800000"/>
            <a:headEnd/>
            <a:tailEnd/>
          </a:ln>
        </p:spPr>
        <p:txBody>
          <a:bodyPr/>
          <a:lstStyle/>
          <a:p>
            <a:pPr algn="ctr" eaLnBrk="0" hangingPunct="0"/>
            <a:r>
              <a:rPr lang="en-US" altLang="zh-CN" sz="3600" b="1">
                <a:solidFill>
                  <a:schemeClr val="bg1"/>
                </a:solidFill>
                <a:latin typeface="微软雅黑" pitchFamily="34" charset="-122"/>
                <a:ea typeface="微软雅黑" pitchFamily="34" charset="-122"/>
                <a:sym typeface="微软雅黑" pitchFamily="34" charset="-122"/>
              </a:rPr>
              <a:t>MOOC</a:t>
            </a:r>
            <a:r>
              <a:rPr lang="zh-CN" altLang="en-US" sz="3600" b="1">
                <a:solidFill>
                  <a:schemeClr val="bg1"/>
                </a:solidFill>
                <a:latin typeface="微软雅黑" pitchFamily="34" charset="-122"/>
                <a:ea typeface="微软雅黑" pitchFamily="34" charset="-122"/>
                <a:sym typeface="微软雅黑" pitchFamily="34" charset="-122"/>
              </a:rPr>
              <a:t>之价值</a:t>
            </a:r>
            <a:endParaRPr lang="zh-CN" altLang="en-US"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270"/>
                                        </p:tgtEl>
                                        <p:attrNameLst>
                                          <p:attrName>style.visibility</p:attrName>
                                        </p:attrNameLst>
                                      </p:cBhvr>
                                      <p:to>
                                        <p:strVal val="visible"/>
                                      </p:to>
                                    </p:set>
                                    <p:animEffect>
                                      <p:cBhvr>
                                        <p:cTn id="7" dur="1000"/>
                                        <p:tgtEl>
                                          <p:spTgt spid="11270"/>
                                        </p:tgtEl>
                                      </p:cBhvr>
                                    </p:animEffect>
                                    <p:anim calcmode="lin" valueType="num">
                                      <p:cBhvr>
                                        <p:cTn id="8" dur="1000" fill="hold"/>
                                        <p:tgtEl>
                                          <p:spTgt spid="11270"/>
                                        </p:tgtEl>
                                        <p:attrNameLst>
                                          <p:attrName>ppt_x</p:attrName>
                                        </p:attrNameLst>
                                      </p:cBhvr>
                                      <p:tavLst>
                                        <p:tav tm="0">
                                          <p:val>
                                            <p:strVal val="#ppt_x"/>
                                          </p:val>
                                        </p:tav>
                                        <p:tav tm="100000">
                                          <p:val>
                                            <p:strVal val="#ppt_x"/>
                                          </p:val>
                                        </p:tav>
                                      </p:tavLst>
                                    </p:anim>
                                    <p:anim calcmode="lin" valueType="num">
                                      <p:cBhvr>
                                        <p:cTn id="9" dur="1000" fill="hold"/>
                                        <p:tgtEl>
                                          <p:spTgt spid="112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269"/>
                                        </p:tgtEl>
                                        <p:attrNameLst>
                                          <p:attrName>style.visibility</p:attrName>
                                        </p:attrNameLst>
                                      </p:cBhvr>
                                      <p:to>
                                        <p:strVal val="visible"/>
                                      </p:to>
                                    </p:set>
                                    <p:animEffect>
                                      <p:cBhvr>
                                        <p:cTn id="14" dur="1000"/>
                                        <p:tgtEl>
                                          <p:spTgt spid="11269"/>
                                        </p:tgtEl>
                                      </p:cBhvr>
                                    </p:animEffect>
                                    <p:anim calcmode="lin" valueType="num">
                                      <p:cBhvr>
                                        <p:cTn id="15" dur="1000" fill="hold"/>
                                        <p:tgtEl>
                                          <p:spTgt spid="11269"/>
                                        </p:tgtEl>
                                        <p:attrNameLst>
                                          <p:attrName>ppt_x</p:attrName>
                                        </p:attrNameLst>
                                      </p:cBhvr>
                                      <p:tavLst>
                                        <p:tav tm="0">
                                          <p:val>
                                            <p:strVal val="#ppt_x"/>
                                          </p:val>
                                        </p:tav>
                                        <p:tav tm="100000">
                                          <p:val>
                                            <p:strVal val="#ppt_x"/>
                                          </p:val>
                                        </p:tav>
                                      </p:tavLst>
                                    </p:anim>
                                    <p:anim calcmode="lin" valueType="num">
                                      <p:cBhvr>
                                        <p:cTn id="16" dur="1000" fill="hold"/>
                                        <p:tgtEl>
                                          <p:spTgt spid="1126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268"/>
                                        </p:tgtEl>
                                        <p:attrNameLst>
                                          <p:attrName>style.visibility</p:attrName>
                                        </p:attrNameLst>
                                      </p:cBhvr>
                                      <p:to>
                                        <p:strVal val="visible"/>
                                      </p:to>
                                    </p:set>
                                    <p:animEffect>
                                      <p:cBhvr>
                                        <p:cTn id="21" dur="1000"/>
                                        <p:tgtEl>
                                          <p:spTgt spid="11268"/>
                                        </p:tgtEl>
                                      </p:cBhvr>
                                    </p:animEffect>
                                    <p:anim calcmode="lin" valueType="num">
                                      <p:cBhvr>
                                        <p:cTn id="22" dur="1000" fill="hold"/>
                                        <p:tgtEl>
                                          <p:spTgt spid="11268"/>
                                        </p:tgtEl>
                                        <p:attrNameLst>
                                          <p:attrName>ppt_x</p:attrName>
                                        </p:attrNameLst>
                                      </p:cBhvr>
                                      <p:tavLst>
                                        <p:tav tm="0">
                                          <p:val>
                                            <p:strVal val="#ppt_x"/>
                                          </p:val>
                                        </p:tav>
                                        <p:tav tm="100000">
                                          <p:val>
                                            <p:strVal val="#ppt_x"/>
                                          </p:val>
                                        </p:tav>
                                      </p:tavLst>
                                    </p:anim>
                                    <p:anim calcmode="lin" valueType="num">
                                      <p:cBhvr>
                                        <p:cTn id="23" dur="1000" fill="hold"/>
                                        <p:tgtEl>
                                          <p:spTgt spid="112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ldLvl="0" animBg="1" autoUpdateAnimBg="0"/>
      <p:bldP spid="11269" grpId="0" bldLvl="0" animBg="1" autoUpdateAnimBg="0"/>
      <p:bldP spid="11270" grpId="0"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solidFill>
          <a:srgbClr val="002060"/>
        </a:solidFill>
        <a:effectLst/>
      </p:bgPr>
    </p:bg>
    <p:spTree>
      <p:nvGrpSpPr>
        <p:cNvPr id="1" name=""/>
        <p:cNvGrpSpPr/>
        <p:nvPr/>
      </p:nvGrpSpPr>
      <p:grpSpPr>
        <a:xfrm>
          <a:off x="0" y="0"/>
          <a:ext cx="0" cy="0"/>
          <a:chOff x="0" y="0"/>
          <a:chExt cx="0" cy="0"/>
        </a:xfrm>
      </p:grpSpPr>
      <p:sp>
        <p:nvSpPr>
          <p:cNvPr id="13314" name="内容占位符 1"/>
          <p:cNvSpPr>
            <a:spLocks noChangeArrowheads="1"/>
          </p:cNvSpPr>
          <p:nvPr/>
        </p:nvSpPr>
        <p:spPr bwMode="auto">
          <a:xfrm>
            <a:off x="0" y="1785940"/>
            <a:ext cx="9144000" cy="720725"/>
          </a:xfrm>
          <a:prstGeom prst="rect">
            <a:avLst/>
          </a:prstGeom>
          <a:noFill/>
          <a:ln w="9525">
            <a:noFill/>
            <a:miter lim="800000"/>
            <a:headEnd/>
            <a:tailEnd/>
          </a:ln>
        </p:spPr>
        <p:txBody>
          <a:bodyPr lIns="68526" tIns="34289" rIns="68526" bIns="34289"/>
          <a:lstStyle/>
          <a:p>
            <a:pPr marL="3000375" lvl="6" indent="-257175">
              <a:spcBef>
                <a:spcPts val="600"/>
              </a:spcBef>
              <a:spcAft>
                <a:spcPts val="1800"/>
              </a:spcAft>
              <a:defRPr/>
            </a:pPr>
            <a:r>
              <a:rPr lang="zh-CN" altLang="en-US" sz="3500" b="1" dirty="0">
                <a:latin typeface="微软雅黑" pitchFamily="34" charset="-122"/>
                <a:ea typeface="微软雅黑" pitchFamily="34" charset="-122"/>
                <a:sym typeface="微软雅黑" pitchFamily="34" charset="-122"/>
              </a:rPr>
              <a:t>建设慕课势在必行</a:t>
            </a:r>
            <a:endParaRPr lang="en-US" altLang="zh-CN" sz="3500" b="1" dirty="0">
              <a:latin typeface="微软雅黑" pitchFamily="34" charset="-122"/>
              <a:ea typeface="微软雅黑" pitchFamily="34" charset="-122"/>
              <a:sym typeface="微软雅黑" pitchFamily="34" charset="-122"/>
            </a:endParaRPr>
          </a:p>
        </p:txBody>
      </p:sp>
      <p:sp>
        <p:nvSpPr>
          <p:cNvPr id="13315" name="Freeform 9"/>
          <p:cNvSpPr>
            <a:spLocks noEditPoints="1" noChangeArrowheads="1"/>
          </p:cNvSpPr>
          <p:nvPr/>
        </p:nvSpPr>
        <p:spPr bwMode="auto">
          <a:xfrm>
            <a:off x="2000254" y="1785940"/>
            <a:ext cx="466725" cy="539750"/>
          </a:xfrm>
          <a:custGeom>
            <a:avLst/>
            <a:gdLst>
              <a:gd name="T0" fmla="*/ 2147483647 w 480"/>
              <a:gd name="T1" fmla="*/ 2147483647 h 556"/>
              <a:gd name="T2" fmla="*/ 2147483647 w 480"/>
              <a:gd name="T3" fmla="*/ 2147483647 h 556"/>
              <a:gd name="T4" fmla="*/ 2147483647 w 480"/>
              <a:gd name="T5" fmla="*/ 2147483647 h 556"/>
              <a:gd name="T6" fmla="*/ 2147483647 w 480"/>
              <a:gd name="T7" fmla="*/ 2147483647 h 556"/>
              <a:gd name="T8" fmla="*/ 2147483647 w 480"/>
              <a:gd name="T9" fmla="*/ 2147483647 h 556"/>
              <a:gd name="T10" fmla="*/ 2147483647 w 480"/>
              <a:gd name="T11" fmla="*/ 2147483647 h 556"/>
              <a:gd name="T12" fmla="*/ 2147483647 w 480"/>
              <a:gd name="T13" fmla="*/ 2147483647 h 556"/>
              <a:gd name="T14" fmla="*/ 2147483647 w 480"/>
              <a:gd name="T15" fmla="*/ 2147483647 h 556"/>
              <a:gd name="T16" fmla="*/ 2147483647 w 480"/>
              <a:gd name="T17" fmla="*/ 2147483647 h 556"/>
              <a:gd name="T18" fmla="*/ 2147483647 w 480"/>
              <a:gd name="T19" fmla="*/ 2147483647 h 556"/>
              <a:gd name="T20" fmla="*/ 2147483647 w 480"/>
              <a:gd name="T21" fmla="*/ 2147483647 h 556"/>
              <a:gd name="T22" fmla="*/ 2147483647 w 480"/>
              <a:gd name="T23" fmla="*/ 2147483647 h 556"/>
              <a:gd name="T24" fmla="*/ 2147483647 w 480"/>
              <a:gd name="T25" fmla="*/ 2147483647 h 556"/>
              <a:gd name="T26" fmla="*/ 2147483647 w 480"/>
              <a:gd name="T27" fmla="*/ 2147483647 h 556"/>
              <a:gd name="T28" fmla="*/ 2147483647 w 480"/>
              <a:gd name="T29" fmla="*/ 2147483647 h 556"/>
              <a:gd name="T30" fmla="*/ 2147483647 w 480"/>
              <a:gd name="T31" fmla="*/ 2147483647 h 556"/>
              <a:gd name="T32" fmla="*/ 2147483647 w 480"/>
              <a:gd name="T33" fmla="*/ 2147483647 h 556"/>
              <a:gd name="T34" fmla="*/ 0 w 480"/>
              <a:gd name="T35" fmla="*/ 2147483647 h 556"/>
              <a:gd name="T36" fmla="*/ 2147483647 w 480"/>
              <a:gd name="T37" fmla="*/ 2147483647 h 556"/>
              <a:gd name="T38" fmla="*/ 2147483647 w 480"/>
              <a:gd name="T39" fmla="*/ 2147483647 h 556"/>
              <a:gd name="T40" fmla="*/ 2147483647 w 480"/>
              <a:gd name="T41" fmla="*/ 2147483647 h 556"/>
              <a:gd name="T42" fmla="*/ 2147483647 w 480"/>
              <a:gd name="T43" fmla="*/ 2147483647 h 556"/>
              <a:gd name="T44" fmla="*/ 2147483647 w 480"/>
              <a:gd name="T45" fmla="*/ 2147483647 h 556"/>
              <a:gd name="T46" fmla="*/ 2147483647 w 480"/>
              <a:gd name="T47" fmla="*/ 2147483647 h 556"/>
              <a:gd name="T48" fmla="*/ 2147483647 w 480"/>
              <a:gd name="T49" fmla="*/ 2147483647 h 556"/>
              <a:gd name="T50" fmla="*/ 2147483647 w 480"/>
              <a:gd name="T51" fmla="*/ 2147483647 h 556"/>
              <a:gd name="T52" fmla="*/ 2147483647 w 480"/>
              <a:gd name="T53" fmla="*/ 2147483647 h 556"/>
              <a:gd name="T54" fmla="*/ 2147483647 w 480"/>
              <a:gd name="T55" fmla="*/ 2147483647 h 556"/>
              <a:gd name="T56" fmla="*/ 2147483647 w 480"/>
              <a:gd name="T57" fmla="*/ 2147483647 h 556"/>
              <a:gd name="T58" fmla="*/ 2147483647 w 480"/>
              <a:gd name="T59" fmla="*/ 2147483647 h 556"/>
              <a:gd name="T60" fmla="*/ 2147483647 w 480"/>
              <a:gd name="T61" fmla="*/ 0 h 556"/>
              <a:gd name="T62" fmla="*/ 2147483647 w 480"/>
              <a:gd name="T63" fmla="*/ 2147483647 h 556"/>
              <a:gd name="T64" fmla="*/ 2147483647 w 480"/>
              <a:gd name="T65" fmla="*/ 2147483647 h 556"/>
              <a:gd name="T66" fmla="*/ 2147483647 w 480"/>
              <a:gd name="T67" fmla="*/ 2147483647 h 556"/>
              <a:gd name="T68" fmla="*/ 2147483647 w 480"/>
              <a:gd name="T69" fmla="*/ 2147483647 h 556"/>
              <a:gd name="T70" fmla="*/ 2147483647 w 480"/>
              <a:gd name="T71" fmla="*/ 2147483647 h 556"/>
              <a:gd name="T72" fmla="*/ 2147483647 w 480"/>
              <a:gd name="T73" fmla="*/ 2147483647 h 556"/>
              <a:gd name="T74" fmla="*/ 2147483647 w 480"/>
              <a:gd name="T75" fmla="*/ 2147483647 h 556"/>
              <a:gd name="T76" fmla="*/ 2147483647 w 480"/>
              <a:gd name="T77" fmla="*/ 2147483647 h 556"/>
              <a:gd name="T78" fmla="*/ 2147483647 w 480"/>
              <a:gd name="T79" fmla="*/ 2147483647 h 556"/>
              <a:gd name="T80" fmla="*/ 2147483647 w 480"/>
              <a:gd name="T81" fmla="*/ 2147483647 h 556"/>
              <a:gd name="T82" fmla="*/ 2147483647 w 480"/>
              <a:gd name="T83" fmla="*/ 2147483647 h 556"/>
              <a:gd name="T84" fmla="*/ 2147483647 w 480"/>
              <a:gd name="T85" fmla="*/ 2147483647 h 556"/>
              <a:gd name="T86" fmla="*/ 2147483647 w 480"/>
              <a:gd name="T87" fmla="*/ 2147483647 h 556"/>
              <a:gd name="T88" fmla="*/ 2147483647 w 480"/>
              <a:gd name="T89" fmla="*/ 2147483647 h 556"/>
              <a:gd name="T90" fmla="*/ 2147483647 w 480"/>
              <a:gd name="T91" fmla="*/ 2147483647 h 556"/>
              <a:gd name="T92" fmla="*/ 2147483647 w 480"/>
              <a:gd name="T93" fmla="*/ 2147483647 h 556"/>
              <a:gd name="T94" fmla="*/ 2147483647 w 480"/>
              <a:gd name="T95" fmla="*/ 2147483647 h 556"/>
              <a:gd name="T96" fmla="*/ 2147483647 w 480"/>
              <a:gd name="T97" fmla="*/ 2147483647 h 556"/>
              <a:gd name="T98" fmla="*/ 2147483647 w 480"/>
              <a:gd name="T99" fmla="*/ 2147483647 h 556"/>
              <a:gd name="T100" fmla="*/ 2147483647 w 480"/>
              <a:gd name="T101" fmla="*/ 2147483647 h 556"/>
              <a:gd name="T102" fmla="*/ 2147483647 w 480"/>
              <a:gd name="T103" fmla="*/ 2147483647 h 556"/>
              <a:gd name="T104" fmla="*/ 2147483647 w 480"/>
              <a:gd name="T105" fmla="*/ 2147483647 h 556"/>
              <a:gd name="T106" fmla="*/ 2147483647 w 480"/>
              <a:gd name="T107" fmla="*/ 2147483647 h 556"/>
              <a:gd name="T108" fmla="*/ 2147483647 w 480"/>
              <a:gd name="T109" fmla="*/ 2147483647 h 556"/>
              <a:gd name="T110" fmla="*/ 2147483647 w 480"/>
              <a:gd name="T111" fmla="*/ 2147483647 h 556"/>
              <a:gd name="T112" fmla="*/ 2147483647 w 480"/>
              <a:gd name="T113" fmla="*/ 2147483647 h 556"/>
              <a:gd name="T114" fmla="*/ 2147483647 w 480"/>
              <a:gd name="T115" fmla="*/ 2147483647 h 556"/>
              <a:gd name="T116" fmla="*/ 2147483647 w 480"/>
              <a:gd name="T117" fmla="*/ 2147483647 h 556"/>
              <a:gd name="T118" fmla="*/ 2147483647 w 480"/>
              <a:gd name="T119" fmla="*/ 2147483647 h 556"/>
              <a:gd name="T120" fmla="*/ 2147483647 w 480"/>
              <a:gd name="T121" fmla="*/ 2147483647 h 556"/>
              <a:gd name="T122" fmla="*/ 2147483647 w 480"/>
              <a:gd name="T123" fmla="*/ 2147483647 h 5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80"/>
              <a:gd name="T187" fmla="*/ 0 h 556"/>
              <a:gd name="T188" fmla="*/ 480 w 480"/>
              <a:gd name="T189" fmla="*/ 556 h 55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80" h="556">
                <a:moveTo>
                  <a:pt x="0" y="300"/>
                </a:moveTo>
                <a:lnTo>
                  <a:pt x="386" y="300"/>
                </a:lnTo>
                <a:lnTo>
                  <a:pt x="390" y="300"/>
                </a:lnTo>
                <a:lnTo>
                  <a:pt x="392" y="300"/>
                </a:lnTo>
                <a:lnTo>
                  <a:pt x="394" y="308"/>
                </a:lnTo>
                <a:lnTo>
                  <a:pt x="392" y="316"/>
                </a:lnTo>
                <a:lnTo>
                  <a:pt x="394" y="326"/>
                </a:lnTo>
                <a:lnTo>
                  <a:pt x="406" y="322"/>
                </a:lnTo>
                <a:lnTo>
                  <a:pt x="418" y="320"/>
                </a:lnTo>
                <a:lnTo>
                  <a:pt x="428" y="320"/>
                </a:lnTo>
                <a:lnTo>
                  <a:pt x="438" y="322"/>
                </a:lnTo>
                <a:lnTo>
                  <a:pt x="454" y="328"/>
                </a:lnTo>
                <a:lnTo>
                  <a:pt x="460" y="332"/>
                </a:lnTo>
                <a:lnTo>
                  <a:pt x="466" y="338"/>
                </a:lnTo>
                <a:lnTo>
                  <a:pt x="474" y="350"/>
                </a:lnTo>
                <a:lnTo>
                  <a:pt x="480" y="366"/>
                </a:lnTo>
                <a:lnTo>
                  <a:pt x="480" y="382"/>
                </a:lnTo>
                <a:lnTo>
                  <a:pt x="478" y="398"/>
                </a:lnTo>
                <a:lnTo>
                  <a:pt x="474" y="416"/>
                </a:lnTo>
                <a:lnTo>
                  <a:pt x="466" y="432"/>
                </a:lnTo>
                <a:lnTo>
                  <a:pt x="456" y="448"/>
                </a:lnTo>
                <a:lnTo>
                  <a:pt x="444" y="460"/>
                </a:lnTo>
                <a:lnTo>
                  <a:pt x="426" y="468"/>
                </a:lnTo>
                <a:lnTo>
                  <a:pt x="406" y="476"/>
                </a:lnTo>
                <a:lnTo>
                  <a:pt x="396" y="478"/>
                </a:lnTo>
                <a:lnTo>
                  <a:pt x="382" y="480"/>
                </a:lnTo>
                <a:lnTo>
                  <a:pt x="370" y="482"/>
                </a:lnTo>
                <a:lnTo>
                  <a:pt x="360" y="484"/>
                </a:lnTo>
                <a:lnTo>
                  <a:pt x="346" y="492"/>
                </a:lnTo>
                <a:lnTo>
                  <a:pt x="336" y="500"/>
                </a:lnTo>
                <a:lnTo>
                  <a:pt x="326" y="512"/>
                </a:lnTo>
                <a:lnTo>
                  <a:pt x="318" y="522"/>
                </a:lnTo>
                <a:lnTo>
                  <a:pt x="304" y="532"/>
                </a:lnTo>
                <a:lnTo>
                  <a:pt x="292" y="538"/>
                </a:lnTo>
                <a:lnTo>
                  <a:pt x="282" y="544"/>
                </a:lnTo>
                <a:lnTo>
                  <a:pt x="278" y="550"/>
                </a:lnTo>
                <a:lnTo>
                  <a:pt x="276" y="554"/>
                </a:lnTo>
                <a:lnTo>
                  <a:pt x="122" y="554"/>
                </a:lnTo>
                <a:lnTo>
                  <a:pt x="118" y="556"/>
                </a:lnTo>
                <a:lnTo>
                  <a:pt x="116" y="556"/>
                </a:lnTo>
                <a:lnTo>
                  <a:pt x="112" y="552"/>
                </a:lnTo>
                <a:lnTo>
                  <a:pt x="108" y="548"/>
                </a:lnTo>
                <a:lnTo>
                  <a:pt x="104" y="542"/>
                </a:lnTo>
                <a:lnTo>
                  <a:pt x="94" y="534"/>
                </a:lnTo>
                <a:lnTo>
                  <a:pt x="82" y="526"/>
                </a:lnTo>
                <a:lnTo>
                  <a:pt x="68" y="516"/>
                </a:lnTo>
                <a:lnTo>
                  <a:pt x="54" y="504"/>
                </a:lnTo>
                <a:lnTo>
                  <a:pt x="40" y="488"/>
                </a:lnTo>
                <a:lnTo>
                  <a:pt x="30" y="468"/>
                </a:lnTo>
                <a:lnTo>
                  <a:pt x="20" y="448"/>
                </a:lnTo>
                <a:lnTo>
                  <a:pt x="14" y="424"/>
                </a:lnTo>
                <a:lnTo>
                  <a:pt x="8" y="400"/>
                </a:lnTo>
                <a:lnTo>
                  <a:pt x="4" y="372"/>
                </a:lnTo>
                <a:lnTo>
                  <a:pt x="0" y="312"/>
                </a:lnTo>
                <a:lnTo>
                  <a:pt x="0" y="300"/>
                </a:lnTo>
                <a:close/>
                <a:moveTo>
                  <a:pt x="132" y="20"/>
                </a:moveTo>
                <a:lnTo>
                  <a:pt x="132" y="20"/>
                </a:lnTo>
                <a:lnTo>
                  <a:pt x="136" y="22"/>
                </a:lnTo>
                <a:lnTo>
                  <a:pt x="136" y="26"/>
                </a:lnTo>
                <a:lnTo>
                  <a:pt x="138" y="36"/>
                </a:lnTo>
                <a:lnTo>
                  <a:pt x="140" y="48"/>
                </a:lnTo>
                <a:lnTo>
                  <a:pt x="138" y="60"/>
                </a:lnTo>
                <a:lnTo>
                  <a:pt x="136" y="70"/>
                </a:lnTo>
                <a:lnTo>
                  <a:pt x="132" y="90"/>
                </a:lnTo>
                <a:lnTo>
                  <a:pt x="130" y="98"/>
                </a:lnTo>
                <a:lnTo>
                  <a:pt x="134" y="112"/>
                </a:lnTo>
                <a:lnTo>
                  <a:pt x="142" y="140"/>
                </a:lnTo>
                <a:lnTo>
                  <a:pt x="150" y="164"/>
                </a:lnTo>
                <a:lnTo>
                  <a:pt x="152" y="176"/>
                </a:lnTo>
                <a:lnTo>
                  <a:pt x="154" y="186"/>
                </a:lnTo>
                <a:lnTo>
                  <a:pt x="152" y="194"/>
                </a:lnTo>
                <a:lnTo>
                  <a:pt x="148" y="206"/>
                </a:lnTo>
                <a:lnTo>
                  <a:pt x="144" y="216"/>
                </a:lnTo>
                <a:lnTo>
                  <a:pt x="140" y="224"/>
                </a:lnTo>
                <a:lnTo>
                  <a:pt x="128" y="240"/>
                </a:lnTo>
                <a:lnTo>
                  <a:pt x="120" y="254"/>
                </a:lnTo>
                <a:lnTo>
                  <a:pt x="116" y="268"/>
                </a:lnTo>
                <a:lnTo>
                  <a:pt x="112" y="274"/>
                </a:lnTo>
                <a:lnTo>
                  <a:pt x="108" y="276"/>
                </a:lnTo>
                <a:lnTo>
                  <a:pt x="104" y="274"/>
                </a:lnTo>
                <a:lnTo>
                  <a:pt x="102" y="268"/>
                </a:lnTo>
                <a:lnTo>
                  <a:pt x="98" y="244"/>
                </a:lnTo>
                <a:lnTo>
                  <a:pt x="102" y="232"/>
                </a:lnTo>
                <a:lnTo>
                  <a:pt x="110" y="208"/>
                </a:lnTo>
                <a:lnTo>
                  <a:pt x="112" y="196"/>
                </a:lnTo>
                <a:lnTo>
                  <a:pt x="112" y="186"/>
                </a:lnTo>
                <a:lnTo>
                  <a:pt x="112" y="170"/>
                </a:lnTo>
                <a:lnTo>
                  <a:pt x="108" y="158"/>
                </a:lnTo>
                <a:lnTo>
                  <a:pt x="102" y="142"/>
                </a:lnTo>
                <a:lnTo>
                  <a:pt x="98" y="124"/>
                </a:lnTo>
                <a:lnTo>
                  <a:pt x="96" y="104"/>
                </a:lnTo>
                <a:lnTo>
                  <a:pt x="96" y="94"/>
                </a:lnTo>
                <a:lnTo>
                  <a:pt x="100" y="82"/>
                </a:lnTo>
                <a:lnTo>
                  <a:pt x="104" y="70"/>
                </a:lnTo>
                <a:lnTo>
                  <a:pt x="110" y="58"/>
                </a:lnTo>
                <a:lnTo>
                  <a:pt x="120" y="42"/>
                </a:lnTo>
                <a:lnTo>
                  <a:pt x="126" y="26"/>
                </a:lnTo>
                <a:lnTo>
                  <a:pt x="128" y="22"/>
                </a:lnTo>
                <a:lnTo>
                  <a:pt x="132" y="20"/>
                </a:lnTo>
                <a:close/>
                <a:moveTo>
                  <a:pt x="218" y="0"/>
                </a:moveTo>
                <a:lnTo>
                  <a:pt x="218" y="0"/>
                </a:lnTo>
                <a:lnTo>
                  <a:pt x="220" y="0"/>
                </a:lnTo>
                <a:lnTo>
                  <a:pt x="222" y="2"/>
                </a:lnTo>
                <a:lnTo>
                  <a:pt x="226" y="10"/>
                </a:lnTo>
                <a:lnTo>
                  <a:pt x="228" y="22"/>
                </a:lnTo>
                <a:lnTo>
                  <a:pt x="230" y="36"/>
                </a:lnTo>
                <a:lnTo>
                  <a:pt x="230" y="50"/>
                </a:lnTo>
                <a:lnTo>
                  <a:pt x="226" y="66"/>
                </a:lnTo>
                <a:lnTo>
                  <a:pt x="222" y="84"/>
                </a:lnTo>
                <a:lnTo>
                  <a:pt x="220" y="96"/>
                </a:lnTo>
                <a:lnTo>
                  <a:pt x="222" y="112"/>
                </a:lnTo>
                <a:lnTo>
                  <a:pt x="232" y="134"/>
                </a:lnTo>
                <a:lnTo>
                  <a:pt x="242" y="160"/>
                </a:lnTo>
                <a:lnTo>
                  <a:pt x="246" y="170"/>
                </a:lnTo>
                <a:lnTo>
                  <a:pt x="246" y="180"/>
                </a:lnTo>
                <a:lnTo>
                  <a:pt x="244" y="194"/>
                </a:lnTo>
                <a:lnTo>
                  <a:pt x="240" y="208"/>
                </a:lnTo>
                <a:lnTo>
                  <a:pt x="230" y="224"/>
                </a:lnTo>
                <a:lnTo>
                  <a:pt x="218" y="240"/>
                </a:lnTo>
                <a:lnTo>
                  <a:pt x="206" y="258"/>
                </a:lnTo>
                <a:lnTo>
                  <a:pt x="200" y="270"/>
                </a:lnTo>
                <a:lnTo>
                  <a:pt x="198" y="278"/>
                </a:lnTo>
                <a:lnTo>
                  <a:pt x="194" y="280"/>
                </a:lnTo>
                <a:lnTo>
                  <a:pt x="190" y="280"/>
                </a:lnTo>
                <a:lnTo>
                  <a:pt x="188" y="278"/>
                </a:lnTo>
                <a:lnTo>
                  <a:pt x="186" y="270"/>
                </a:lnTo>
                <a:lnTo>
                  <a:pt x="184" y="260"/>
                </a:lnTo>
                <a:lnTo>
                  <a:pt x="184" y="256"/>
                </a:lnTo>
                <a:lnTo>
                  <a:pt x="186" y="244"/>
                </a:lnTo>
                <a:lnTo>
                  <a:pt x="192" y="230"/>
                </a:lnTo>
                <a:lnTo>
                  <a:pt x="200" y="208"/>
                </a:lnTo>
                <a:lnTo>
                  <a:pt x="202" y="198"/>
                </a:lnTo>
                <a:lnTo>
                  <a:pt x="204" y="188"/>
                </a:lnTo>
                <a:lnTo>
                  <a:pt x="202" y="168"/>
                </a:lnTo>
                <a:lnTo>
                  <a:pt x="196" y="148"/>
                </a:lnTo>
                <a:lnTo>
                  <a:pt x="188" y="128"/>
                </a:lnTo>
                <a:lnTo>
                  <a:pt x="182" y="114"/>
                </a:lnTo>
                <a:lnTo>
                  <a:pt x="180" y="100"/>
                </a:lnTo>
                <a:lnTo>
                  <a:pt x="182" y="90"/>
                </a:lnTo>
                <a:lnTo>
                  <a:pt x="184" y="80"/>
                </a:lnTo>
                <a:lnTo>
                  <a:pt x="196" y="54"/>
                </a:lnTo>
                <a:lnTo>
                  <a:pt x="206" y="36"/>
                </a:lnTo>
                <a:lnTo>
                  <a:pt x="210" y="26"/>
                </a:lnTo>
                <a:lnTo>
                  <a:pt x="212" y="18"/>
                </a:lnTo>
                <a:lnTo>
                  <a:pt x="216" y="6"/>
                </a:lnTo>
                <a:lnTo>
                  <a:pt x="216" y="2"/>
                </a:lnTo>
                <a:lnTo>
                  <a:pt x="218" y="0"/>
                </a:lnTo>
                <a:close/>
                <a:moveTo>
                  <a:pt x="298" y="20"/>
                </a:moveTo>
                <a:lnTo>
                  <a:pt x="298" y="20"/>
                </a:lnTo>
                <a:lnTo>
                  <a:pt x="300" y="20"/>
                </a:lnTo>
                <a:lnTo>
                  <a:pt x="304" y="24"/>
                </a:lnTo>
                <a:lnTo>
                  <a:pt x="306" y="36"/>
                </a:lnTo>
                <a:lnTo>
                  <a:pt x="308" y="42"/>
                </a:lnTo>
                <a:lnTo>
                  <a:pt x="312" y="56"/>
                </a:lnTo>
                <a:lnTo>
                  <a:pt x="312" y="64"/>
                </a:lnTo>
                <a:lnTo>
                  <a:pt x="312" y="74"/>
                </a:lnTo>
                <a:lnTo>
                  <a:pt x="308" y="90"/>
                </a:lnTo>
                <a:lnTo>
                  <a:pt x="308" y="94"/>
                </a:lnTo>
                <a:lnTo>
                  <a:pt x="312" y="108"/>
                </a:lnTo>
                <a:lnTo>
                  <a:pt x="320" y="130"/>
                </a:lnTo>
                <a:lnTo>
                  <a:pt x="330" y="154"/>
                </a:lnTo>
                <a:lnTo>
                  <a:pt x="332" y="164"/>
                </a:lnTo>
                <a:lnTo>
                  <a:pt x="334" y="174"/>
                </a:lnTo>
                <a:lnTo>
                  <a:pt x="332" y="186"/>
                </a:lnTo>
                <a:lnTo>
                  <a:pt x="328" y="200"/>
                </a:lnTo>
                <a:lnTo>
                  <a:pt x="320" y="214"/>
                </a:lnTo>
                <a:lnTo>
                  <a:pt x="308" y="230"/>
                </a:lnTo>
                <a:lnTo>
                  <a:pt x="292" y="254"/>
                </a:lnTo>
                <a:lnTo>
                  <a:pt x="284" y="270"/>
                </a:lnTo>
                <a:lnTo>
                  <a:pt x="282" y="276"/>
                </a:lnTo>
                <a:lnTo>
                  <a:pt x="278" y="278"/>
                </a:lnTo>
                <a:lnTo>
                  <a:pt x="274" y="278"/>
                </a:lnTo>
                <a:lnTo>
                  <a:pt x="274" y="276"/>
                </a:lnTo>
                <a:lnTo>
                  <a:pt x="272" y="268"/>
                </a:lnTo>
                <a:lnTo>
                  <a:pt x="270" y="256"/>
                </a:lnTo>
                <a:lnTo>
                  <a:pt x="270" y="252"/>
                </a:lnTo>
                <a:lnTo>
                  <a:pt x="272" y="242"/>
                </a:lnTo>
                <a:lnTo>
                  <a:pt x="280" y="228"/>
                </a:lnTo>
                <a:lnTo>
                  <a:pt x="286" y="212"/>
                </a:lnTo>
                <a:lnTo>
                  <a:pt x="292" y="198"/>
                </a:lnTo>
                <a:lnTo>
                  <a:pt x="294" y="186"/>
                </a:lnTo>
                <a:lnTo>
                  <a:pt x="296" y="174"/>
                </a:lnTo>
                <a:lnTo>
                  <a:pt x="294" y="160"/>
                </a:lnTo>
                <a:lnTo>
                  <a:pt x="288" y="144"/>
                </a:lnTo>
                <a:lnTo>
                  <a:pt x="278" y="118"/>
                </a:lnTo>
                <a:lnTo>
                  <a:pt x="276" y="108"/>
                </a:lnTo>
                <a:lnTo>
                  <a:pt x="274" y="100"/>
                </a:lnTo>
                <a:lnTo>
                  <a:pt x="276" y="86"/>
                </a:lnTo>
                <a:lnTo>
                  <a:pt x="280" y="74"/>
                </a:lnTo>
                <a:lnTo>
                  <a:pt x="286" y="56"/>
                </a:lnTo>
                <a:lnTo>
                  <a:pt x="292" y="40"/>
                </a:lnTo>
                <a:lnTo>
                  <a:pt x="294" y="30"/>
                </a:lnTo>
                <a:lnTo>
                  <a:pt x="296" y="22"/>
                </a:lnTo>
                <a:lnTo>
                  <a:pt x="298" y="20"/>
                </a:lnTo>
                <a:close/>
                <a:moveTo>
                  <a:pt x="440" y="346"/>
                </a:moveTo>
                <a:lnTo>
                  <a:pt x="440" y="346"/>
                </a:lnTo>
                <a:lnTo>
                  <a:pt x="426" y="346"/>
                </a:lnTo>
                <a:lnTo>
                  <a:pt x="414" y="348"/>
                </a:lnTo>
                <a:lnTo>
                  <a:pt x="394" y="350"/>
                </a:lnTo>
                <a:lnTo>
                  <a:pt x="382" y="406"/>
                </a:lnTo>
                <a:lnTo>
                  <a:pt x="376" y="434"/>
                </a:lnTo>
                <a:lnTo>
                  <a:pt x="368" y="460"/>
                </a:lnTo>
                <a:lnTo>
                  <a:pt x="382" y="458"/>
                </a:lnTo>
                <a:lnTo>
                  <a:pt x="398" y="454"/>
                </a:lnTo>
                <a:lnTo>
                  <a:pt x="412" y="448"/>
                </a:lnTo>
                <a:lnTo>
                  <a:pt x="424" y="440"/>
                </a:lnTo>
                <a:lnTo>
                  <a:pt x="436" y="430"/>
                </a:lnTo>
                <a:lnTo>
                  <a:pt x="444" y="420"/>
                </a:lnTo>
                <a:lnTo>
                  <a:pt x="452" y="408"/>
                </a:lnTo>
                <a:lnTo>
                  <a:pt x="456" y="396"/>
                </a:lnTo>
                <a:lnTo>
                  <a:pt x="458" y="384"/>
                </a:lnTo>
                <a:lnTo>
                  <a:pt x="456" y="370"/>
                </a:lnTo>
                <a:lnTo>
                  <a:pt x="450" y="358"/>
                </a:lnTo>
                <a:lnTo>
                  <a:pt x="440" y="346"/>
                </a:lnTo>
                <a:close/>
              </a:path>
            </a:pathLst>
          </a:custGeom>
          <a:solidFill>
            <a:srgbClr val="FFFF00"/>
          </a:solidFill>
          <a:ln w="9525">
            <a:noFill/>
            <a:miter lim="800000"/>
            <a:headEnd/>
            <a:tailEnd/>
          </a:ln>
        </p:spPr>
        <p:txBody>
          <a:bodyPr lIns="91416" tIns="45708" rIns="91416" bIns="45708"/>
          <a:lstStyle/>
          <a:p>
            <a:endParaRPr lang="zh-CN" altLang="zh-CN">
              <a:latin typeface="Segoe UI Light" pitchFamily="34" charset="0"/>
              <a:ea typeface="微软雅黑" pitchFamily="34" charset="-122"/>
              <a:sym typeface="Segoe UI Ligh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314"/>
                                        </p:tgtEl>
                                        <p:attrNameLst>
                                          <p:attrName>style.visibility</p:attrName>
                                        </p:attrNameLst>
                                      </p:cBhvr>
                                      <p:to>
                                        <p:strVal val="visible"/>
                                      </p:to>
                                    </p:set>
                                    <p:animEffect>
                                      <p:cBhvr>
                                        <p:cTn id="7" dur="500"/>
                                        <p:tgtEl>
                                          <p:spTgt spid="133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315"/>
                                        </p:tgtEl>
                                        <p:attrNameLst>
                                          <p:attrName>style.visibility</p:attrName>
                                        </p:attrNameLst>
                                      </p:cBhvr>
                                      <p:to>
                                        <p:strVal val="visible"/>
                                      </p:to>
                                    </p:set>
                                    <p:animEffect>
                                      <p:cBhvr>
                                        <p:cTn id="10"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ldLvl="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标题 1"/>
          <p:cNvSpPr>
            <a:spLocks noGrp="1"/>
          </p:cNvSpPr>
          <p:nvPr>
            <p:ph type="title"/>
          </p:nvPr>
        </p:nvSpPr>
        <p:spPr/>
        <p:txBody>
          <a:bodyPr/>
          <a:lstStyle/>
          <a:p>
            <a:r>
              <a:rPr lang="en-US" altLang="zh-CN" dirty="0" smtClean="0">
                <a:ea typeface="宋体" pitchFamily="2" charset="-122"/>
              </a:rPr>
              <a:t>MOOCs</a:t>
            </a:r>
            <a:r>
              <a:rPr lang="zh-CN" altLang="en-US" smtClean="0">
                <a:ea typeface="宋体" pitchFamily="2" charset="-122"/>
              </a:rPr>
              <a:t>发展背景</a:t>
            </a:r>
          </a:p>
        </p:txBody>
      </p:sp>
      <p:sp>
        <p:nvSpPr>
          <p:cNvPr id="99331" name="内容占位符 2"/>
          <p:cNvSpPr>
            <a:spLocks noGrp="1"/>
          </p:cNvSpPr>
          <p:nvPr>
            <p:ph idx="1"/>
          </p:nvPr>
        </p:nvSpPr>
        <p:spPr/>
        <p:txBody>
          <a:bodyPr/>
          <a:lstStyle/>
          <a:p>
            <a:r>
              <a:rPr lang="zh-CN" altLang="en-US" smtClean="0"/>
              <a:t>软硬条件适合，时机合适</a:t>
            </a:r>
            <a:endParaRPr lang="en-US" altLang="zh-CN" dirty="0" smtClean="0"/>
          </a:p>
          <a:p>
            <a:pPr lvl="1"/>
            <a:r>
              <a:rPr lang="zh-CN" altLang="en-US" smtClean="0"/>
              <a:t>规模化课程的视频化成本可以接受；</a:t>
            </a:r>
            <a:endParaRPr lang="en-US" altLang="zh-CN" dirty="0" smtClean="0"/>
          </a:p>
          <a:p>
            <a:pPr lvl="1"/>
            <a:r>
              <a:rPr lang="zh-CN" altLang="en-US" smtClean="0"/>
              <a:t>网络软硬件可以支撑大量并发的视频流；</a:t>
            </a:r>
            <a:endParaRPr lang="en-US" altLang="zh-CN" dirty="0" smtClean="0"/>
          </a:p>
          <a:p>
            <a:pPr lvl="1"/>
            <a:r>
              <a:rPr lang="zh-CN" altLang="en-US" smtClean="0"/>
              <a:t>移动终端和计算机普及；</a:t>
            </a:r>
            <a:endParaRPr lang="en-US" altLang="zh-CN" dirty="0" smtClean="0"/>
          </a:p>
          <a:p>
            <a:pPr lvl="1"/>
            <a:r>
              <a:rPr lang="zh-CN" altLang="en-US" smtClean="0"/>
              <a:t>国际上</a:t>
            </a:r>
            <a:r>
              <a:rPr lang="en-US" altLang="zh-CN" dirty="0" smtClean="0"/>
              <a:t>MOOCs</a:t>
            </a:r>
            <a:r>
              <a:rPr lang="zh-CN" altLang="en-US" smtClean="0"/>
              <a:t>波涛汹涌；</a:t>
            </a:r>
            <a:endParaRPr lang="en-US" altLang="zh-CN" dirty="0" smtClean="0"/>
          </a:p>
          <a:p>
            <a:pPr lvl="1"/>
            <a:r>
              <a:rPr lang="zh-CN" altLang="en-US" smtClean="0"/>
              <a:t>社交媒体被普遍接受；</a:t>
            </a:r>
            <a:endParaRPr lang="en-US" altLang="zh-CN" dirty="0" smtClean="0"/>
          </a:p>
          <a:p>
            <a:pPr lvl="1">
              <a:buFont typeface="Arial" pitchFamily="34" charset="0"/>
              <a:buNone/>
            </a:pPr>
            <a:r>
              <a:rPr lang="en-US" altLang="zh-CN" sz="2000" dirty="0" smtClean="0"/>
              <a:t>                       </a:t>
            </a:r>
          </a:p>
          <a:p>
            <a:pPr lvl="1">
              <a:buFont typeface="Arial" pitchFamily="34" charset="0"/>
              <a:buNone/>
            </a:pPr>
            <a:r>
              <a:rPr lang="en-US" altLang="zh-CN" sz="2000" dirty="0" smtClean="0"/>
              <a:t>                                                      </a:t>
            </a:r>
            <a:r>
              <a:rPr lang="en-US" altLang="zh-CN" sz="2400" dirty="0" smtClean="0"/>
              <a:t>——</a:t>
            </a:r>
            <a:r>
              <a:rPr lang="zh-CN" altLang="en-US" sz="2400" smtClean="0"/>
              <a:t>复旦大学 蒋玉龙教授</a:t>
            </a:r>
            <a:endParaRPr lang="en-US" altLang="zh-CN" sz="2400" dirty="0" smtClean="0"/>
          </a:p>
          <a:p>
            <a:pPr lvl="1"/>
            <a:endParaRPr lang="en-US" altLang="zh-CN" dirty="0" smtClean="0"/>
          </a:p>
          <a:p>
            <a:endParaRPr lang="zh-CN" altLang="en-US" smtClean="0"/>
          </a:p>
        </p:txBody>
      </p:sp>
      <p:sp>
        <p:nvSpPr>
          <p:cNvPr id="99332" name="页脚占位符 4"/>
          <p:cNvSpPr>
            <a:spLocks noGrp="1"/>
          </p:cNvSpPr>
          <p:nvPr>
            <p:ph type="ftr" sz="quarter" idx="11"/>
          </p:nvPr>
        </p:nvSpPr>
        <p:spPr>
          <a:noFill/>
        </p:spPr>
        <p:txBody>
          <a:bodyPr/>
          <a:lstStyle/>
          <a:p>
            <a:r>
              <a:rPr lang="zh-CN" altLang="en-US" smtClean="0"/>
              <a:t>仅代表嘉宾个人观点</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标题 3"/>
          <p:cNvSpPr>
            <a:spLocks noGrp="1"/>
          </p:cNvSpPr>
          <p:nvPr>
            <p:ph type="title"/>
          </p:nvPr>
        </p:nvSpPr>
        <p:spPr>
          <a:xfrm>
            <a:off x="457200" y="204788"/>
            <a:ext cx="3008313" cy="871537"/>
          </a:xfrm>
        </p:spPr>
        <p:txBody>
          <a:bodyPr/>
          <a:lstStyle/>
          <a:p>
            <a:r>
              <a:rPr lang="zh-CN" altLang="en-US" smtClean="0">
                <a:ea typeface="宋体" pitchFamily="2" charset="-122"/>
              </a:rPr>
              <a:t>年薪千万的补习老师</a:t>
            </a:r>
            <a:br>
              <a:rPr lang="zh-CN" altLang="en-US" smtClean="0">
                <a:ea typeface="宋体" pitchFamily="2" charset="-122"/>
              </a:rPr>
            </a:br>
            <a:endParaRPr lang="zh-CN" altLang="en-US" smtClean="0">
              <a:ea typeface="宋体" pitchFamily="2" charset="-122"/>
            </a:endParaRPr>
          </a:p>
        </p:txBody>
      </p:sp>
      <p:pic>
        <p:nvPicPr>
          <p:cNvPr id="101379" name="内容占位符 6" descr="Img384693334.jpg"/>
          <p:cNvPicPr>
            <a:picLocks noGrp="1" noChangeAspect="1"/>
          </p:cNvPicPr>
          <p:nvPr>
            <p:ph idx="1"/>
          </p:nvPr>
        </p:nvPicPr>
        <p:blipFill>
          <a:blip r:embed="rId2"/>
          <a:srcRect/>
          <a:stretch>
            <a:fillRect/>
          </a:stretch>
        </p:blipFill>
        <p:spPr>
          <a:xfrm>
            <a:off x="5634038" y="500048"/>
            <a:ext cx="2919412" cy="4389437"/>
          </a:xfrm>
        </p:spPr>
      </p:pic>
      <p:sp>
        <p:nvSpPr>
          <p:cNvPr id="101380" name="文本占位符 5"/>
          <p:cNvSpPr>
            <a:spLocks noGrp="1"/>
          </p:cNvSpPr>
          <p:nvPr>
            <p:ph type="body" sz="half" idx="2"/>
          </p:nvPr>
        </p:nvSpPr>
        <p:spPr>
          <a:xfrm>
            <a:off x="457200" y="1076325"/>
            <a:ext cx="4972050" cy="3517900"/>
          </a:xfrm>
        </p:spPr>
        <p:txBody>
          <a:bodyPr/>
          <a:lstStyle/>
          <a:p>
            <a:r>
              <a:rPr lang="zh-CN" altLang="en-US" sz="1600" dirty="0" smtClean="0"/>
              <a:t>金基勋</a:t>
            </a:r>
            <a:r>
              <a:rPr lang="en-US" altLang="zh-CN" sz="1600" dirty="0" smtClean="0"/>
              <a:t>(KimKi-hoon)</a:t>
            </a:r>
            <a:r>
              <a:rPr lang="zh-CN" altLang="en-US" sz="1600" dirty="0" smtClean="0"/>
              <a:t>在韩国每年赚</a:t>
            </a:r>
            <a:r>
              <a:rPr lang="en-US" altLang="zh-CN" sz="1600" dirty="0" smtClean="0"/>
              <a:t>400</a:t>
            </a:r>
            <a:r>
              <a:rPr lang="zh-CN" altLang="en-US" sz="1600" dirty="0" smtClean="0"/>
              <a:t>万美元（折合人民币约</a:t>
            </a:r>
            <a:r>
              <a:rPr lang="en-US" altLang="zh-CN" sz="1600" dirty="0" smtClean="0"/>
              <a:t>2,450</a:t>
            </a:r>
            <a:r>
              <a:rPr lang="zh-CN" altLang="en-US" sz="1600" dirty="0" smtClean="0"/>
              <a:t>万元），他被称为是超级明星老师。</a:t>
            </a:r>
            <a:br>
              <a:rPr lang="zh-CN" altLang="en-US" sz="1600" dirty="0" smtClean="0"/>
            </a:br>
            <a:r>
              <a:rPr lang="zh-CN" altLang="en-US" sz="1600" dirty="0" smtClean="0"/>
              <a:t>      金基勋教的是英语，他每周工作大约</a:t>
            </a:r>
            <a:r>
              <a:rPr lang="en-US" altLang="zh-CN" sz="1600" dirty="0" smtClean="0"/>
              <a:t>60</a:t>
            </a:r>
            <a:r>
              <a:rPr lang="zh-CN" altLang="en-US" sz="1600" dirty="0" smtClean="0"/>
              <a:t>小时，但他本人讲课的时间只有三小时。他的课被录制成视频，网络将其变成商品，以每小时</a:t>
            </a:r>
            <a:r>
              <a:rPr lang="en-US" altLang="zh-CN" sz="1600" dirty="0" smtClean="0"/>
              <a:t>4</a:t>
            </a:r>
            <a:r>
              <a:rPr lang="zh-CN" altLang="en-US" sz="1600" dirty="0" smtClean="0"/>
              <a:t>美元（约合人民币</a:t>
            </a:r>
            <a:r>
              <a:rPr lang="en-US" altLang="zh-CN" sz="1600" dirty="0" smtClean="0"/>
              <a:t>24</a:t>
            </a:r>
            <a:r>
              <a:rPr lang="zh-CN" altLang="en-US" sz="1600" dirty="0" smtClean="0"/>
              <a:t>元）的价格在网上出售。每周大多数时间他都用来在网上解答学生的疑问、备课以及撰写辅助教材和练习册（目前约有</a:t>
            </a:r>
            <a:r>
              <a:rPr lang="en-US" altLang="zh-CN" sz="1600" dirty="0" smtClean="0"/>
              <a:t>200</a:t>
            </a:r>
            <a:r>
              <a:rPr lang="zh-CN" altLang="en-US" sz="1600" dirty="0" smtClean="0"/>
              <a:t>本）。</a:t>
            </a:r>
            <a:endParaRPr lang="en-US" altLang="zh-CN" sz="1600" dirty="0" smtClean="0"/>
          </a:p>
          <a:p>
            <a:r>
              <a:rPr lang="zh-CN" altLang="en-US" sz="1600" dirty="0" smtClean="0"/>
              <a:t>金基勋在私营的课外补习学校上课，他的大部份收入来自于在网络上给学生上课。他说：“工作越努力，赚得越多。我喜欢这种生活。”</a:t>
            </a:r>
            <a:endParaRPr lang="en-US" altLang="zh-CN" sz="1600" dirty="0" smtClean="0"/>
          </a:p>
          <a:p>
            <a:r>
              <a:rPr lang="en-US" altLang="zh-CN" sz="1600" dirty="0" smtClean="0"/>
              <a:t>                             ——</a:t>
            </a:r>
            <a:r>
              <a:rPr lang="zh-CN" altLang="en-US" sz="1600" dirty="0" smtClean="0"/>
              <a:t>华尔街日报 </a:t>
            </a:r>
            <a:r>
              <a:rPr lang="zh-CN" altLang="en-US" sz="1600" u="sng" dirty="0" smtClean="0">
                <a:hlinkClick r:id="rId3"/>
              </a:rPr>
              <a:t>阿曼达</a:t>
            </a:r>
            <a:r>
              <a:rPr lang="en-US" altLang="zh-CN" sz="1600" u="sng" dirty="0" smtClean="0">
                <a:hlinkClick r:id="rId3"/>
              </a:rPr>
              <a:t>·</a:t>
            </a:r>
            <a:r>
              <a:rPr lang="zh-CN" altLang="en-US" sz="1600" u="sng" dirty="0" smtClean="0">
                <a:hlinkClick r:id="rId3"/>
              </a:rPr>
              <a:t>瑞普利</a:t>
            </a:r>
            <a:endParaRPr lang="en-US" altLang="zh-CN" sz="1600" dirty="0" smtClean="0"/>
          </a:p>
          <a:p>
            <a:r>
              <a:rPr lang="en-US" altLang="zh-CN" dirty="0" smtClean="0"/>
              <a:t>http://business.sohu.com/20130821/n384693333.shtml</a:t>
            </a:r>
            <a:endParaRPr lang="zh-CN" altLang="en-US" dirty="0" smtClean="0"/>
          </a:p>
        </p:txBody>
      </p:sp>
      <p:sp>
        <p:nvSpPr>
          <p:cNvPr id="101381" name="日期占位符 2"/>
          <p:cNvSpPr>
            <a:spLocks noGrp="1"/>
          </p:cNvSpPr>
          <p:nvPr>
            <p:ph type="dt" sz="quarter" idx="10"/>
          </p:nvPr>
        </p:nvSpPr>
        <p:spPr>
          <a:noFill/>
        </p:spPr>
        <p:txBody>
          <a:bodyPr/>
          <a:lstStyle/>
          <a:p>
            <a:fld id="{36AF5466-16D2-4FC5-B19B-B5E4C13268B6}" type="datetime1">
              <a:rPr lang="zh-CN" altLang="en-US" smtClean="0"/>
              <a:pPr/>
              <a:t>2014/4/4</a:t>
            </a:fld>
            <a:endParaRPr lang="zh-CN" altLang="en-US" sz="180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日期占位符 3"/>
          <p:cNvSpPr>
            <a:spLocks noGrp="1"/>
          </p:cNvSpPr>
          <p:nvPr>
            <p:ph type="dt" sz="quarter" idx="10"/>
          </p:nvPr>
        </p:nvSpPr>
        <p:spPr>
          <a:noFill/>
        </p:spPr>
        <p:txBody>
          <a:bodyPr/>
          <a:lstStyle/>
          <a:p>
            <a:fld id="{CFDE18F9-9061-4ECC-B54E-0C406EB9302E}" type="datetime1">
              <a:rPr lang="zh-CN" altLang="en-US" smtClean="0"/>
              <a:pPr/>
              <a:t>2014/4/4</a:t>
            </a:fld>
            <a:endParaRPr lang="zh-CN" altLang="en-US" sz="1800" smtClean="0"/>
          </a:p>
        </p:txBody>
      </p:sp>
      <p:sp>
        <p:nvSpPr>
          <p:cNvPr id="104451" name="Rectangle 2"/>
          <p:cNvSpPr>
            <a:spLocks noGrp="1" noChangeArrowheads="1"/>
          </p:cNvSpPr>
          <p:nvPr>
            <p:ph type="title"/>
          </p:nvPr>
        </p:nvSpPr>
        <p:spPr/>
        <p:txBody>
          <a:bodyPr/>
          <a:lstStyle/>
          <a:p>
            <a:endParaRPr lang="zh-CN" altLang="zh-CN" smtClean="0">
              <a:ea typeface="宋体" pitchFamily="2" charset="-122"/>
            </a:endParaRPr>
          </a:p>
        </p:txBody>
      </p:sp>
      <p:sp>
        <p:nvSpPr>
          <p:cNvPr id="104452" name="Rectangle 3"/>
          <p:cNvSpPr>
            <a:spLocks noGrp="1" noChangeArrowheads="1"/>
          </p:cNvSpPr>
          <p:nvPr>
            <p:ph type="body" idx="1"/>
          </p:nvPr>
        </p:nvSpPr>
        <p:spPr/>
        <p:txBody>
          <a:bodyPr/>
          <a:lstStyle/>
          <a:p>
            <a:endParaRPr lang="zh-CN" altLang="zh-CN" smtClean="0"/>
          </a:p>
        </p:txBody>
      </p:sp>
      <p:pic>
        <p:nvPicPr>
          <p:cNvPr id="104453" name="Picture 4"/>
          <p:cNvPicPr>
            <a:picLocks noChangeAspect="1" noChangeArrowheads="1"/>
          </p:cNvPicPr>
          <p:nvPr/>
        </p:nvPicPr>
        <p:blipFill>
          <a:blip r:embed="rId2"/>
          <a:srcRect t="15164" b="4918"/>
          <a:stretch>
            <a:fillRect/>
          </a:stretch>
        </p:blipFill>
        <p:spPr bwMode="auto">
          <a:xfrm>
            <a:off x="-36513" y="71440"/>
            <a:ext cx="9294813" cy="4643437"/>
          </a:xfrm>
          <a:prstGeom prst="rect">
            <a:avLst/>
          </a:prstGeom>
          <a:noFill/>
          <a:ln w="9525">
            <a:noFill/>
            <a:miter lim="800000"/>
            <a:headEnd/>
            <a:tailEnd/>
          </a:ln>
        </p:spPr>
      </p:pic>
      <p:sp>
        <p:nvSpPr>
          <p:cNvPr id="106502" name="矩形 5"/>
          <p:cNvSpPr>
            <a:spLocks noChangeArrowheads="1"/>
          </p:cNvSpPr>
          <p:nvPr/>
        </p:nvSpPr>
        <p:spPr bwMode="auto">
          <a:xfrm>
            <a:off x="1071567" y="1357314"/>
            <a:ext cx="6929437" cy="1928812"/>
          </a:xfrm>
          <a:prstGeom prst="rect">
            <a:avLst/>
          </a:prstGeom>
          <a:solidFill>
            <a:srgbClr val="002060"/>
          </a:solidFill>
          <a:ln w="9525" algn="ctr">
            <a:noFill/>
            <a:round/>
            <a:headEnd/>
            <a:tailEnd/>
          </a:ln>
        </p:spPr>
        <p:txBody>
          <a:bodyPr/>
          <a:lstStyle/>
          <a:p>
            <a:r>
              <a:rPr lang="en-US" altLang="zh-CN" sz="2800" b="1" dirty="0">
                <a:latin typeface="微软雅黑" pitchFamily="34" charset="-122"/>
                <a:ea typeface="微软雅黑" pitchFamily="34" charset="-122"/>
                <a:sym typeface="微软雅黑" pitchFamily="34" charset="-122"/>
              </a:rPr>
              <a:t>Lynda</a:t>
            </a:r>
            <a:r>
              <a:rPr lang="zh-CN" altLang="en-US" sz="2800" b="1" dirty="0">
                <a:latin typeface="微软雅黑" pitchFamily="34" charset="-122"/>
                <a:ea typeface="微软雅黑" pitchFamily="34" charset="-122"/>
                <a:sym typeface="微软雅黑" pitchFamily="34" charset="-122"/>
              </a:rPr>
              <a:t>的订阅费用在 </a:t>
            </a:r>
            <a:r>
              <a:rPr lang="en-US" altLang="zh-CN" sz="2800" b="1" dirty="0">
                <a:latin typeface="微软雅黑" pitchFamily="34" charset="-122"/>
                <a:ea typeface="微软雅黑" pitchFamily="34" charset="-122"/>
                <a:sym typeface="微软雅黑" pitchFamily="34" charset="-122"/>
              </a:rPr>
              <a:t>2012 </a:t>
            </a:r>
            <a:r>
              <a:rPr lang="zh-CN" altLang="en-US" sz="2800" b="1" dirty="0">
                <a:latin typeface="微软雅黑" pitchFamily="34" charset="-122"/>
                <a:ea typeface="微软雅黑" pitchFamily="34" charset="-122"/>
                <a:sym typeface="微软雅黑" pitchFamily="34" charset="-122"/>
              </a:rPr>
              <a:t>年已经突破 </a:t>
            </a:r>
            <a:r>
              <a:rPr lang="en-US" altLang="zh-CN" sz="2800" b="1" dirty="0">
                <a:latin typeface="微软雅黑" pitchFamily="34" charset="-122"/>
                <a:ea typeface="微软雅黑" pitchFamily="34" charset="-122"/>
                <a:sym typeface="微软雅黑" pitchFamily="34" charset="-122"/>
              </a:rPr>
              <a:t>1 </a:t>
            </a:r>
            <a:r>
              <a:rPr lang="zh-CN" altLang="en-US" sz="2800" b="1" dirty="0">
                <a:latin typeface="微软雅黑" pitchFamily="34" charset="-122"/>
                <a:ea typeface="微软雅黑" pitchFamily="34" charset="-122"/>
                <a:sym typeface="微软雅黑" pitchFamily="34" charset="-122"/>
              </a:rPr>
              <a:t>亿美元，同比上升 </a:t>
            </a:r>
            <a:r>
              <a:rPr lang="en-US" altLang="zh-CN" sz="2800" b="1" dirty="0">
                <a:latin typeface="微软雅黑" pitchFamily="34" charset="-122"/>
                <a:ea typeface="微软雅黑" pitchFamily="34" charset="-122"/>
                <a:sym typeface="微软雅黑" pitchFamily="34" charset="-122"/>
              </a:rPr>
              <a:t>30%</a:t>
            </a:r>
            <a:r>
              <a:rPr lang="zh-CN" altLang="en-US" sz="2800" b="1" dirty="0">
                <a:latin typeface="微软雅黑" pitchFamily="34" charset="-122"/>
                <a:ea typeface="微软雅黑" pitchFamily="34" charset="-122"/>
                <a:sym typeface="微软雅黑" pitchFamily="34" charset="-122"/>
              </a:rPr>
              <a:t>。</a:t>
            </a:r>
            <a:endParaRPr lang="en-US" altLang="zh-CN" sz="2800" b="1" dirty="0">
              <a:latin typeface="微软雅黑" pitchFamily="34" charset="-122"/>
              <a:ea typeface="微软雅黑" pitchFamily="34" charset="-122"/>
              <a:sym typeface="微软雅黑" pitchFamily="34" charset="-122"/>
            </a:endParaRPr>
          </a:p>
          <a:p>
            <a:r>
              <a:rPr lang="zh-CN" altLang="en-US" sz="2800" b="1" dirty="0">
                <a:latin typeface="微软雅黑" pitchFamily="34" charset="-122"/>
                <a:ea typeface="微软雅黑" pitchFamily="34" charset="-122"/>
                <a:sym typeface="微软雅黑" pitchFamily="34" charset="-122"/>
              </a:rPr>
              <a:t>在 </a:t>
            </a:r>
            <a:r>
              <a:rPr lang="en-US" altLang="zh-CN" sz="2800" b="1" dirty="0">
                <a:latin typeface="微软雅黑" pitchFamily="34" charset="-122"/>
                <a:ea typeface="微软雅黑" pitchFamily="34" charset="-122"/>
                <a:sym typeface="微软雅黑" pitchFamily="34" charset="-122"/>
              </a:rPr>
              <a:t>2013 </a:t>
            </a:r>
            <a:r>
              <a:rPr lang="zh-CN" altLang="en-US" sz="2800" b="1" dirty="0">
                <a:latin typeface="微软雅黑" pitchFamily="34" charset="-122"/>
                <a:ea typeface="微软雅黑" pitchFamily="34" charset="-122"/>
                <a:sym typeface="微软雅黑" pitchFamily="34" charset="-122"/>
              </a:rPr>
              <a:t>年年初，他们还获得了 </a:t>
            </a:r>
            <a:r>
              <a:rPr lang="en-US" altLang="zh-CN" sz="2800" b="1" dirty="0">
                <a:latin typeface="微软雅黑" pitchFamily="34" charset="-122"/>
                <a:ea typeface="微软雅黑" pitchFamily="34" charset="-122"/>
                <a:sym typeface="微软雅黑" pitchFamily="34" charset="-122"/>
              </a:rPr>
              <a:t>1.03 </a:t>
            </a:r>
            <a:r>
              <a:rPr lang="zh-CN" altLang="en-US" sz="2800" b="1" dirty="0">
                <a:latin typeface="微软雅黑" pitchFamily="34" charset="-122"/>
                <a:ea typeface="微软雅黑" pitchFamily="34" charset="-122"/>
                <a:sym typeface="微软雅黑" pitchFamily="34" charset="-122"/>
              </a:rPr>
              <a:t>亿美元的融资。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65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3"/>
          <p:cNvSpPr>
            <a:spLocks noChangeArrowheads="1"/>
          </p:cNvSpPr>
          <p:nvPr/>
        </p:nvSpPr>
        <p:spPr bwMode="auto">
          <a:xfrm>
            <a:off x="1285852" y="1928808"/>
            <a:ext cx="6553200" cy="1027112"/>
          </a:xfrm>
          <a:prstGeom prst="rect">
            <a:avLst/>
          </a:prstGeom>
          <a:solidFill>
            <a:srgbClr val="FF6600"/>
          </a:solidFill>
          <a:ln w="9525">
            <a:noFill/>
            <a:miter lim="800000"/>
            <a:headEnd/>
            <a:tailEnd/>
          </a:ln>
        </p:spPr>
        <p:txBody>
          <a:bodyPr tIns="0" bIns="144000" anchor="ctr"/>
          <a:lstStyle/>
          <a:p>
            <a:pPr>
              <a:lnSpc>
                <a:spcPct val="200000"/>
              </a:lnSpc>
            </a:pPr>
            <a:r>
              <a:rPr lang="zh-CN" altLang="en-US" sz="3200" b="1" dirty="0">
                <a:solidFill>
                  <a:srgbClr val="FFFFFF"/>
                </a:solidFill>
                <a:latin typeface="微软雅黑" pitchFamily="34" charset="-122"/>
                <a:ea typeface="微软雅黑" pitchFamily="34" charset="-122"/>
                <a:sym typeface="微软雅黑" pitchFamily="34" charset="-122"/>
              </a:rPr>
              <a:t> 教育部全力推动全国教育慕课</a:t>
            </a:r>
            <a:r>
              <a:rPr lang="zh-CN" altLang="en-US" sz="3200" b="1" dirty="0" smtClean="0">
                <a:solidFill>
                  <a:srgbClr val="FFFFFF"/>
                </a:solidFill>
                <a:latin typeface="微软雅黑" pitchFamily="34" charset="-122"/>
                <a:ea typeface="微软雅黑" pitchFamily="34" charset="-122"/>
                <a:sym typeface="微软雅黑" pitchFamily="34" charset="-122"/>
              </a:rPr>
              <a:t>建设</a:t>
            </a:r>
            <a:endParaRPr lang="zh-CN" altLang="en-US" sz="3200" b="1" dirty="0">
              <a:solidFill>
                <a:srgbClr val="FFFFFF"/>
              </a:solidFill>
              <a:latin typeface="微软雅黑" pitchFamily="34" charset="-122"/>
              <a:ea typeface="微软雅黑" pitchFamily="34" charset="-122"/>
              <a:sym typeface="微软雅黑" pitchFamily="34" charset="-122"/>
            </a:endParaRPr>
          </a:p>
        </p:txBody>
      </p:sp>
      <p:sp>
        <p:nvSpPr>
          <p:cNvPr id="4" name="TextBox 3"/>
          <p:cNvSpPr>
            <a:spLocks noChangeArrowheads="1"/>
          </p:cNvSpPr>
          <p:nvPr/>
        </p:nvSpPr>
        <p:spPr bwMode="auto">
          <a:xfrm>
            <a:off x="1071542" y="3357568"/>
            <a:ext cx="7000923" cy="1027112"/>
          </a:xfrm>
          <a:prstGeom prst="rect">
            <a:avLst/>
          </a:prstGeom>
          <a:solidFill>
            <a:srgbClr val="FF6600"/>
          </a:solidFill>
          <a:ln w="9525">
            <a:noFill/>
            <a:miter lim="800000"/>
            <a:headEnd/>
            <a:tailEnd/>
          </a:ln>
        </p:spPr>
        <p:txBody>
          <a:bodyPr tIns="0" bIns="144000" anchor="ctr"/>
          <a:lstStyle/>
          <a:p>
            <a:pPr>
              <a:lnSpc>
                <a:spcPct val="200000"/>
              </a:lnSpc>
            </a:pPr>
            <a:r>
              <a:rPr lang="zh-CN" altLang="en-US" sz="3200" b="1" dirty="0">
                <a:solidFill>
                  <a:srgbClr val="FFFFFF"/>
                </a:solidFill>
                <a:latin typeface="微软雅黑" pitchFamily="34" charset="-122"/>
                <a:ea typeface="微软雅黑" pitchFamily="34" charset="-122"/>
                <a:sym typeface="微软雅黑" pitchFamily="34" charset="-122"/>
              </a:rPr>
              <a:t> 各级的学校建设慕课</a:t>
            </a:r>
            <a:r>
              <a:rPr lang="zh-CN" altLang="en-US" sz="3200" b="1" dirty="0" smtClean="0">
                <a:solidFill>
                  <a:srgbClr val="FFFFFF"/>
                </a:solidFill>
                <a:latin typeface="微软雅黑" pitchFamily="34" charset="-122"/>
                <a:ea typeface="微软雅黑" pitchFamily="34" charset="-122"/>
                <a:sym typeface="微软雅黑" pitchFamily="34" charset="-122"/>
              </a:rPr>
              <a:t>课程：创新</a:t>
            </a:r>
            <a:r>
              <a:rPr lang="zh-CN" altLang="en-US" sz="3200" b="1" dirty="0">
                <a:solidFill>
                  <a:srgbClr val="FFFFFF"/>
                </a:solidFill>
                <a:latin typeface="微软雅黑" pitchFamily="34" charset="-122"/>
                <a:ea typeface="微软雅黑" pitchFamily="34" charset="-122"/>
                <a:sym typeface="微软雅黑" pitchFamily="34" charset="-122"/>
              </a:rPr>
              <a:t>教学</a:t>
            </a:r>
          </a:p>
        </p:txBody>
      </p:sp>
      <p:sp>
        <p:nvSpPr>
          <p:cNvPr id="5" name="TextBox 3"/>
          <p:cNvSpPr>
            <a:spLocks noChangeArrowheads="1"/>
          </p:cNvSpPr>
          <p:nvPr/>
        </p:nvSpPr>
        <p:spPr bwMode="auto">
          <a:xfrm>
            <a:off x="571472" y="571486"/>
            <a:ext cx="8072494" cy="1027112"/>
          </a:xfrm>
          <a:prstGeom prst="rect">
            <a:avLst/>
          </a:prstGeom>
          <a:solidFill>
            <a:srgbClr val="FF6600"/>
          </a:solidFill>
          <a:ln w="9525">
            <a:noFill/>
            <a:miter lim="800000"/>
            <a:headEnd/>
            <a:tailEnd/>
          </a:ln>
        </p:spPr>
        <p:txBody>
          <a:bodyPr tIns="0" bIns="144000" anchor="ctr"/>
          <a:lstStyle/>
          <a:p>
            <a:pPr>
              <a:lnSpc>
                <a:spcPct val="200000"/>
              </a:lnSpc>
            </a:pPr>
            <a:r>
              <a:rPr lang="zh-CN" altLang="en-US" sz="3200" b="1" dirty="0">
                <a:solidFill>
                  <a:srgbClr val="FFFFFF"/>
                </a:solidFill>
                <a:latin typeface="微软雅黑" pitchFamily="34" charset="-122"/>
                <a:ea typeface="微软雅黑" pitchFamily="34" charset="-122"/>
                <a:sym typeface="微软雅黑" pitchFamily="34" charset="-122"/>
              </a:rPr>
              <a:t> </a:t>
            </a:r>
            <a:r>
              <a:rPr lang="zh-CN" altLang="en-US" sz="3000" b="1" dirty="0">
                <a:solidFill>
                  <a:srgbClr val="FFFFFF"/>
                </a:solidFill>
                <a:latin typeface="微软雅黑" pitchFamily="34" charset="-122"/>
                <a:ea typeface="微软雅黑" pitchFamily="34" charset="-122"/>
                <a:sym typeface="微软雅黑" pitchFamily="34" charset="-122"/>
              </a:rPr>
              <a:t>北清上交大复旦加入国际慕课</a:t>
            </a:r>
            <a:r>
              <a:rPr lang="zh-CN" altLang="en-US" sz="3000" b="1" dirty="0" smtClean="0">
                <a:solidFill>
                  <a:srgbClr val="FFFFFF"/>
                </a:solidFill>
                <a:latin typeface="微软雅黑" pitchFamily="34" charset="-122"/>
                <a:ea typeface="微软雅黑" pitchFamily="34" charset="-122"/>
                <a:sym typeface="微软雅黑" pitchFamily="34" charset="-122"/>
              </a:rPr>
              <a:t>平台：树立品牌</a:t>
            </a:r>
            <a:endParaRPr lang="zh-CN" altLang="en-US" sz="3000" b="1" dirty="0">
              <a:solidFill>
                <a:srgbClr val="FFFFFF"/>
              </a:solidFill>
              <a:latin typeface="微软雅黑" pitchFamily="34" charset="-122"/>
              <a:ea typeface="微软雅黑" pitchFamily="34" charset="-122"/>
              <a:sym typeface="微软雅黑" pitchFamily="34" charset="-122"/>
            </a:endParaRPr>
          </a:p>
        </p:txBody>
      </p:sp>
      <p:sp>
        <p:nvSpPr>
          <p:cNvPr id="6" name="矩形 5"/>
          <p:cNvSpPr/>
          <p:nvPr/>
        </p:nvSpPr>
        <p:spPr bwMode="auto">
          <a:xfrm>
            <a:off x="0" y="4714890"/>
            <a:ext cx="9144000" cy="428610"/>
          </a:xfrm>
          <a:prstGeom prst="rect">
            <a:avLst/>
          </a:prstGeom>
          <a:solidFill>
            <a:srgbClr val="00206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P spid="4" grpId="0" bldLvl="0" animBg="1" autoUpdateAnimBg="0"/>
      <p:bldP spid="5" grpId="0" bldLvl="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solidFill>
          <a:srgbClr val="002060"/>
        </a:solidFill>
        <a:effectLst/>
      </p:bgPr>
    </p:bg>
    <p:spTree>
      <p:nvGrpSpPr>
        <p:cNvPr id="1" name=""/>
        <p:cNvGrpSpPr/>
        <p:nvPr/>
      </p:nvGrpSpPr>
      <p:grpSpPr>
        <a:xfrm>
          <a:off x="0" y="0"/>
          <a:ext cx="0" cy="0"/>
          <a:chOff x="0" y="0"/>
          <a:chExt cx="0" cy="0"/>
        </a:xfrm>
      </p:grpSpPr>
      <p:sp>
        <p:nvSpPr>
          <p:cNvPr id="22530" name="内容占位符 1"/>
          <p:cNvSpPr>
            <a:spLocks noChangeArrowheads="1"/>
          </p:cNvSpPr>
          <p:nvPr/>
        </p:nvSpPr>
        <p:spPr bwMode="auto">
          <a:xfrm>
            <a:off x="2143152" y="1714502"/>
            <a:ext cx="6215062" cy="720725"/>
          </a:xfrm>
          <a:prstGeom prst="rect">
            <a:avLst/>
          </a:prstGeom>
          <a:noFill/>
          <a:ln w="9525">
            <a:noFill/>
            <a:miter lim="800000"/>
            <a:headEnd/>
            <a:tailEnd/>
          </a:ln>
        </p:spPr>
        <p:txBody>
          <a:bodyPr lIns="68526" tIns="34289" rIns="68526" bIns="34289"/>
          <a:lstStyle/>
          <a:p>
            <a:pPr marL="257175" lvl="5" indent="-257175" fontAlgn="base">
              <a:spcBef>
                <a:spcPct val="20000"/>
              </a:spcBef>
              <a:spcAft>
                <a:spcPct val="0"/>
              </a:spcAft>
              <a:defRPr/>
            </a:pPr>
            <a:r>
              <a:rPr lang="zh-CN" altLang="en-US" sz="3500" b="1" dirty="0" smtClean="0">
                <a:latin typeface="微软雅黑" pitchFamily="34" charset="-122"/>
                <a:ea typeface="微软雅黑" pitchFamily="34" charset="-122"/>
                <a:sym typeface="微软雅黑" pitchFamily="34" charset="-122"/>
              </a:rPr>
              <a:t>建设网络课程的步骤和方法</a:t>
            </a:r>
            <a:endParaRPr lang="en-US" altLang="zh-CN" sz="3500" b="1" dirty="0" smtClean="0">
              <a:latin typeface="微软雅黑" pitchFamily="34" charset="-122"/>
              <a:ea typeface="微软雅黑" pitchFamily="34" charset="-122"/>
              <a:sym typeface="微软雅黑" pitchFamily="34" charset="-122"/>
            </a:endParaRPr>
          </a:p>
        </p:txBody>
      </p:sp>
      <p:sp>
        <p:nvSpPr>
          <p:cNvPr id="22531" name="Freeform 9"/>
          <p:cNvSpPr>
            <a:spLocks noEditPoints="1" noChangeArrowheads="1"/>
          </p:cNvSpPr>
          <p:nvPr/>
        </p:nvSpPr>
        <p:spPr bwMode="auto">
          <a:xfrm>
            <a:off x="1247777" y="1673225"/>
            <a:ext cx="466725" cy="541338"/>
          </a:xfrm>
          <a:custGeom>
            <a:avLst/>
            <a:gdLst>
              <a:gd name="T0" fmla="*/ 2147483647 w 480"/>
              <a:gd name="T1" fmla="*/ 2147483647 h 556"/>
              <a:gd name="T2" fmla="*/ 2147483647 w 480"/>
              <a:gd name="T3" fmla="*/ 2147483647 h 556"/>
              <a:gd name="T4" fmla="*/ 2147483647 w 480"/>
              <a:gd name="T5" fmla="*/ 2147483647 h 556"/>
              <a:gd name="T6" fmla="*/ 2147483647 w 480"/>
              <a:gd name="T7" fmla="*/ 2147483647 h 556"/>
              <a:gd name="T8" fmla="*/ 2147483647 w 480"/>
              <a:gd name="T9" fmla="*/ 2147483647 h 556"/>
              <a:gd name="T10" fmla="*/ 2147483647 w 480"/>
              <a:gd name="T11" fmla="*/ 2147483647 h 556"/>
              <a:gd name="T12" fmla="*/ 2147483647 w 480"/>
              <a:gd name="T13" fmla="*/ 2147483647 h 556"/>
              <a:gd name="T14" fmla="*/ 2147483647 w 480"/>
              <a:gd name="T15" fmla="*/ 2147483647 h 556"/>
              <a:gd name="T16" fmla="*/ 2147483647 w 480"/>
              <a:gd name="T17" fmla="*/ 2147483647 h 556"/>
              <a:gd name="T18" fmla="*/ 2147483647 w 480"/>
              <a:gd name="T19" fmla="*/ 2147483647 h 556"/>
              <a:gd name="T20" fmla="*/ 2147483647 w 480"/>
              <a:gd name="T21" fmla="*/ 2147483647 h 556"/>
              <a:gd name="T22" fmla="*/ 2147483647 w 480"/>
              <a:gd name="T23" fmla="*/ 2147483647 h 556"/>
              <a:gd name="T24" fmla="*/ 2147483647 w 480"/>
              <a:gd name="T25" fmla="*/ 2147483647 h 556"/>
              <a:gd name="T26" fmla="*/ 2147483647 w 480"/>
              <a:gd name="T27" fmla="*/ 2147483647 h 556"/>
              <a:gd name="T28" fmla="*/ 2147483647 w 480"/>
              <a:gd name="T29" fmla="*/ 2147483647 h 556"/>
              <a:gd name="T30" fmla="*/ 2147483647 w 480"/>
              <a:gd name="T31" fmla="*/ 2147483647 h 556"/>
              <a:gd name="T32" fmla="*/ 2147483647 w 480"/>
              <a:gd name="T33" fmla="*/ 2147483647 h 556"/>
              <a:gd name="T34" fmla="*/ 0 w 480"/>
              <a:gd name="T35" fmla="*/ 2147483647 h 556"/>
              <a:gd name="T36" fmla="*/ 2147483647 w 480"/>
              <a:gd name="T37" fmla="*/ 2147483647 h 556"/>
              <a:gd name="T38" fmla="*/ 2147483647 w 480"/>
              <a:gd name="T39" fmla="*/ 2147483647 h 556"/>
              <a:gd name="T40" fmla="*/ 2147483647 w 480"/>
              <a:gd name="T41" fmla="*/ 2147483647 h 556"/>
              <a:gd name="T42" fmla="*/ 2147483647 w 480"/>
              <a:gd name="T43" fmla="*/ 2147483647 h 556"/>
              <a:gd name="T44" fmla="*/ 2147483647 w 480"/>
              <a:gd name="T45" fmla="*/ 2147483647 h 556"/>
              <a:gd name="T46" fmla="*/ 2147483647 w 480"/>
              <a:gd name="T47" fmla="*/ 2147483647 h 556"/>
              <a:gd name="T48" fmla="*/ 2147483647 w 480"/>
              <a:gd name="T49" fmla="*/ 2147483647 h 556"/>
              <a:gd name="T50" fmla="*/ 2147483647 w 480"/>
              <a:gd name="T51" fmla="*/ 2147483647 h 556"/>
              <a:gd name="T52" fmla="*/ 2147483647 w 480"/>
              <a:gd name="T53" fmla="*/ 2147483647 h 556"/>
              <a:gd name="T54" fmla="*/ 2147483647 w 480"/>
              <a:gd name="T55" fmla="*/ 2147483647 h 556"/>
              <a:gd name="T56" fmla="*/ 2147483647 w 480"/>
              <a:gd name="T57" fmla="*/ 2147483647 h 556"/>
              <a:gd name="T58" fmla="*/ 2147483647 w 480"/>
              <a:gd name="T59" fmla="*/ 2147483647 h 556"/>
              <a:gd name="T60" fmla="*/ 2147483647 w 480"/>
              <a:gd name="T61" fmla="*/ 0 h 556"/>
              <a:gd name="T62" fmla="*/ 2147483647 w 480"/>
              <a:gd name="T63" fmla="*/ 2147483647 h 556"/>
              <a:gd name="T64" fmla="*/ 2147483647 w 480"/>
              <a:gd name="T65" fmla="*/ 2147483647 h 556"/>
              <a:gd name="T66" fmla="*/ 2147483647 w 480"/>
              <a:gd name="T67" fmla="*/ 2147483647 h 556"/>
              <a:gd name="T68" fmla="*/ 2147483647 w 480"/>
              <a:gd name="T69" fmla="*/ 2147483647 h 556"/>
              <a:gd name="T70" fmla="*/ 2147483647 w 480"/>
              <a:gd name="T71" fmla="*/ 2147483647 h 556"/>
              <a:gd name="T72" fmla="*/ 2147483647 w 480"/>
              <a:gd name="T73" fmla="*/ 2147483647 h 556"/>
              <a:gd name="T74" fmla="*/ 2147483647 w 480"/>
              <a:gd name="T75" fmla="*/ 2147483647 h 556"/>
              <a:gd name="T76" fmla="*/ 2147483647 w 480"/>
              <a:gd name="T77" fmla="*/ 2147483647 h 556"/>
              <a:gd name="T78" fmla="*/ 2147483647 w 480"/>
              <a:gd name="T79" fmla="*/ 2147483647 h 556"/>
              <a:gd name="T80" fmla="*/ 2147483647 w 480"/>
              <a:gd name="T81" fmla="*/ 2147483647 h 556"/>
              <a:gd name="T82" fmla="*/ 2147483647 w 480"/>
              <a:gd name="T83" fmla="*/ 2147483647 h 556"/>
              <a:gd name="T84" fmla="*/ 2147483647 w 480"/>
              <a:gd name="T85" fmla="*/ 2147483647 h 556"/>
              <a:gd name="T86" fmla="*/ 2147483647 w 480"/>
              <a:gd name="T87" fmla="*/ 2147483647 h 556"/>
              <a:gd name="T88" fmla="*/ 2147483647 w 480"/>
              <a:gd name="T89" fmla="*/ 2147483647 h 556"/>
              <a:gd name="T90" fmla="*/ 2147483647 w 480"/>
              <a:gd name="T91" fmla="*/ 2147483647 h 556"/>
              <a:gd name="T92" fmla="*/ 2147483647 w 480"/>
              <a:gd name="T93" fmla="*/ 2147483647 h 556"/>
              <a:gd name="T94" fmla="*/ 2147483647 w 480"/>
              <a:gd name="T95" fmla="*/ 2147483647 h 556"/>
              <a:gd name="T96" fmla="*/ 2147483647 w 480"/>
              <a:gd name="T97" fmla="*/ 2147483647 h 556"/>
              <a:gd name="T98" fmla="*/ 2147483647 w 480"/>
              <a:gd name="T99" fmla="*/ 2147483647 h 556"/>
              <a:gd name="T100" fmla="*/ 2147483647 w 480"/>
              <a:gd name="T101" fmla="*/ 2147483647 h 556"/>
              <a:gd name="T102" fmla="*/ 2147483647 w 480"/>
              <a:gd name="T103" fmla="*/ 2147483647 h 556"/>
              <a:gd name="T104" fmla="*/ 2147483647 w 480"/>
              <a:gd name="T105" fmla="*/ 2147483647 h 556"/>
              <a:gd name="T106" fmla="*/ 2147483647 w 480"/>
              <a:gd name="T107" fmla="*/ 2147483647 h 556"/>
              <a:gd name="T108" fmla="*/ 2147483647 w 480"/>
              <a:gd name="T109" fmla="*/ 2147483647 h 556"/>
              <a:gd name="T110" fmla="*/ 2147483647 w 480"/>
              <a:gd name="T111" fmla="*/ 2147483647 h 556"/>
              <a:gd name="T112" fmla="*/ 2147483647 w 480"/>
              <a:gd name="T113" fmla="*/ 2147483647 h 556"/>
              <a:gd name="T114" fmla="*/ 2147483647 w 480"/>
              <a:gd name="T115" fmla="*/ 2147483647 h 556"/>
              <a:gd name="T116" fmla="*/ 2147483647 w 480"/>
              <a:gd name="T117" fmla="*/ 2147483647 h 556"/>
              <a:gd name="T118" fmla="*/ 2147483647 w 480"/>
              <a:gd name="T119" fmla="*/ 2147483647 h 556"/>
              <a:gd name="T120" fmla="*/ 2147483647 w 480"/>
              <a:gd name="T121" fmla="*/ 2147483647 h 556"/>
              <a:gd name="T122" fmla="*/ 2147483647 w 480"/>
              <a:gd name="T123" fmla="*/ 2147483647 h 5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80"/>
              <a:gd name="T187" fmla="*/ 0 h 556"/>
              <a:gd name="T188" fmla="*/ 480 w 480"/>
              <a:gd name="T189" fmla="*/ 556 h 55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80" h="556">
                <a:moveTo>
                  <a:pt x="0" y="300"/>
                </a:moveTo>
                <a:lnTo>
                  <a:pt x="386" y="300"/>
                </a:lnTo>
                <a:lnTo>
                  <a:pt x="390" y="300"/>
                </a:lnTo>
                <a:lnTo>
                  <a:pt x="392" y="300"/>
                </a:lnTo>
                <a:lnTo>
                  <a:pt x="394" y="308"/>
                </a:lnTo>
                <a:lnTo>
                  <a:pt x="392" y="316"/>
                </a:lnTo>
                <a:lnTo>
                  <a:pt x="394" y="326"/>
                </a:lnTo>
                <a:lnTo>
                  <a:pt x="406" y="322"/>
                </a:lnTo>
                <a:lnTo>
                  <a:pt x="418" y="320"/>
                </a:lnTo>
                <a:lnTo>
                  <a:pt x="428" y="320"/>
                </a:lnTo>
                <a:lnTo>
                  <a:pt x="438" y="322"/>
                </a:lnTo>
                <a:lnTo>
                  <a:pt x="454" y="328"/>
                </a:lnTo>
                <a:lnTo>
                  <a:pt x="460" y="332"/>
                </a:lnTo>
                <a:lnTo>
                  <a:pt x="466" y="338"/>
                </a:lnTo>
                <a:lnTo>
                  <a:pt x="474" y="350"/>
                </a:lnTo>
                <a:lnTo>
                  <a:pt x="480" y="366"/>
                </a:lnTo>
                <a:lnTo>
                  <a:pt x="480" y="382"/>
                </a:lnTo>
                <a:lnTo>
                  <a:pt x="478" y="398"/>
                </a:lnTo>
                <a:lnTo>
                  <a:pt x="474" y="416"/>
                </a:lnTo>
                <a:lnTo>
                  <a:pt x="466" y="432"/>
                </a:lnTo>
                <a:lnTo>
                  <a:pt x="456" y="448"/>
                </a:lnTo>
                <a:lnTo>
                  <a:pt x="444" y="460"/>
                </a:lnTo>
                <a:lnTo>
                  <a:pt x="426" y="468"/>
                </a:lnTo>
                <a:lnTo>
                  <a:pt x="406" y="476"/>
                </a:lnTo>
                <a:lnTo>
                  <a:pt x="396" y="478"/>
                </a:lnTo>
                <a:lnTo>
                  <a:pt x="382" y="480"/>
                </a:lnTo>
                <a:lnTo>
                  <a:pt x="370" y="482"/>
                </a:lnTo>
                <a:lnTo>
                  <a:pt x="360" y="484"/>
                </a:lnTo>
                <a:lnTo>
                  <a:pt x="346" y="492"/>
                </a:lnTo>
                <a:lnTo>
                  <a:pt x="336" y="500"/>
                </a:lnTo>
                <a:lnTo>
                  <a:pt x="326" y="512"/>
                </a:lnTo>
                <a:lnTo>
                  <a:pt x="318" y="522"/>
                </a:lnTo>
                <a:lnTo>
                  <a:pt x="304" y="532"/>
                </a:lnTo>
                <a:lnTo>
                  <a:pt x="292" y="538"/>
                </a:lnTo>
                <a:lnTo>
                  <a:pt x="282" y="544"/>
                </a:lnTo>
                <a:lnTo>
                  <a:pt x="278" y="550"/>
                </a:lnTo>
                <a:lnTo>
                  <a:pt x="276" y="554"/>
                </a:lnTo>
                <a:lnTo>
                  <a:pt x="122" y="554"/>
                </a:lnTo>
                <a:lnTo>
                  <a:pt x="118" y="556"/>
                </a:lnTo>
                <a:lnTo>
                  <a:pt x="116" y="556"/>
                </a:lnTo>
                <a:lnTo>
                  <a:pt x="112" y="552"/>
                </a:lnTo>
                <a:lnTo>
                  <a:pt x="108" y="548"/>
                </a:lnTo>
                <a:lnTo>
                  <a:pt x="104" y="542"/>
                </a:lnTo>
                <a:lnTo>
                  <a:pt x="94" y="534"/>
                </a:lnTo>
                <a:lnTo>
                  <a:pt x="82" y="526"/>
                </a:lnTo>
                <a:lnTo>
                  <a:pt x="68" y="516"/>
                </a:lnTo>
                <a:lnTo>
                  <a:pt x="54" y="504"/>
                </a:lnTo>
                <a:lnTo>
                  <a:pt x="40" y="488"/>
                </a:lnTo>
                <a:lnTo>
                  <a:pt x="30" y="468"/>
                </a:lnTo>
                <a:lnTo>
                  <a:pt x="20" y="448"/>
                </a:lnTo>
                <a:lnTo>
                  <a:pt x="14" y="424"/>
                </a:lnTo>
                <a:lnTo>
                  <a:pt x="8" y="400"/>
                </a:lnTo>
                <a:lnTo>
                  <a:pt x="4" y="372"/>
                </a:lnTo>
                <a:lnTo>
                  <a:pt x="0" y="312"/>
                </a:lnTo>
                <a:lnTo>
                  <a:pt x="0" y="300"/>
                </a:lnTo>
                <a:close/>
                <a:moveTo>
                  <a:pt x="132" y="20"/>
                </a:moveTo>
                <a:lnTo>
                  <a:pt x="132" y="20"/>
                </a:lnTo>
                <a:lnTo>
                  <a:pt x="136" y="22"/>
                </a:lnTo>
                <a:lnTo>
                  <a:pt x="136" y="26"/>
                </a:lnTo>
                <a:lnTo>
                  <a:pt x="138" y="36"/>
                </a:lnTo>
                <a:lnTo>
                  <a:pt x="140" y="48"/>
                </a:lnTo>
                <a:lnTo>
                  <a:pt x="138" y="60"/>
                </a:lnTo>
                <a:lnTo>
                  <a:pt x="136" y="70"/>
                </a:lnTo>
                <a:lnTo>
                  <a:pt x="132" y="90"/>
                </a:lnTo>
                <a:lnTo>
                  <a:pt x="130" y="98"/>
                </a:lnTo>
                <a:lnTo>
                  <a:pt x="134" y="112"/>
                </a:lnTo>
                <a:lnTo>
                  <a:pt x="142" y="140"/>
                </a:lnTo>
                <a:lnTo>
                  <a:pt x="150" y="164"/>
                </a:lnTo>
                <a:lnTo>
                  <a:pt x="152" y="176"/>
                </a:lnTo>
                <a:lnTo>
                  <a:pt x="154" y="186"/>
                </a:lnTo>
                <a:lnTo>
                  <a:pt x="152" y="194"/>
                </a:lnTo>
                <a:lnTo>
                  <a:pt x="148" y="206"/>
                </a:lnTo>
                <a:lnTo>
                  <a:pt x="144" y="216"/>
                </a:lnTo>
                <a:lnTo>
                  <a:pt x="140" y="224"/>
                </a:lnTo>
                <a:lnTo>
                  <a:pt x="128" y="240"/>
                </a:lnTo>
                <a:lnTo>
                  <a:pt x="120" y="254"/>
                </a:lnTo>
                <a:lnTo>
                  <a:pt x="116" y="268"/>
                </a:lnTo>
                <a:lnTo>
                  <a:pt x="112" y="274"/>
                </a:lnTo>
                <a:lnTo>
                  <a:pt x="108" y="276"/>
                </a:lnTo>
                <a:lnTo>
                  <a:pt x="104" y="274"/>
                </a:lnTo>
                <a:lnTo>
                  <a:pt x="102" y="268"/>
                </a:lnTo>
                <a:lnTo>
                  <a:pt x="98" y="244"/>
                </a:lnTo>
                <a:lnTo>
                  <a:pt x="102" y="232"/>
                </a:lnTo>
                <a:lnTo>
                  <a:pt x="110" y="208"/>
                </a:lnTo>
                <a:lnTo>
                  <a:pt x="112" y="196"/>
                </a:lnTo>
                <a:lnTo>
                  <a:pt x="112" y="186"/>
                </a:lnTo>
                <a:lnTo>
                  <a:pt x="112" y="170"/>
                </a:lnTo>
                <a:lnTo>
                  <a:pt x="108" y="158"/>
                </a:lnTo>
                <a:lnTo>
                  <a:pt x="102" y="142"/>
                </a:lnTo>
                <a:lnTo>
                  <a:pt x="98" y="124"/>
                </a:lnTo>
                <a:lnTo>
                  <a:pt x="96" y="104"/>
                </a:lnTo>
                <a:lnTo>
                  <a:pt x="96" y="94"/>
                </a:lnTo>
                <a:lnTo>
                  <a:pt x="100" y="82"/>
                </a:lnTo>
                <a:lnTo>
                  <a:pt x="104" y="70"/>
                </a:lnTo>
                <a:lnTo>
                  <a:pt x="110" y="58"/>
                </a:lnTo>
                <a:lnTo>
                  <a:pt x="120" y="42"/>
                </a:lnTo>
                <a:lnTo>
                  <a:pt x="126" y="26"/>
                </a:lnTo>
                <a:lnTo>
                  <a:pt x="128" y="22"/>
                </a:lnTo>
                <a:lnTo>
                  <a:pt x="132" y="20"/>
                </a:lnTo>
                <a:close/>
                <a:moveTo>
                  <a:pt x="218" y="0"/>
                </a:moveTo>
                <a:lnTo>
                  <a:pt x="218" y="0"/>
                </a:lnTo>
                <a:lnTo>
                  <a:pt x="220" y="0"/>
                </a:lnTo>
                <a:lnTo>
                  <a:pt x="222" y="2"/>
                </a:lnTo>
                <a:lnTo>
                  <a:pt x="226" y="10"/>
                </a:lnTo>
                <a:lnTo>
                  <a:pt x="228" y="22"/>
                </a:lnTo>
                <a:lnTo>
                  <a:pt x="230" y="36"/>
                </a:lnTo>
                <a:lnTo>
                  <a:pt x="230" y="50"/>
                </a:lnTo>
                <a:lnTo>
                  <a:pt x="226" y="66"/>
                </a:lnTo>
                <a:lnTo>
                  <a:pt x="222" y="84"/>
                </a:lnTo>
                <a:lnTo>
                  <a:pt x="220" y="96"/>
                </a:lnTo>
                <a:lnTo>
                  <a:pt x="222" y="112"/>
                </a:lnTo>
                <a:lnTo>
                  <a:pt x="232" y="134"/>
                </a:lnTo>
                <a:lnTo>
                  <a:pt x="242" y="160"/>
                </a:lnTo>
                <a:lnTo>
                  <a:pt x="246" y="170"/>
                </a:lnTo>
                <a:lnTo>
                  <a:pt x="246" y="180"/>
                </a:lnTo>
                <a:lnTo>
                  <a:pt x="244" y="194"/>
                </a:lnTo>
                <a:lnTo>
                  <a:pt x="240" y="208"/>
                </a:lnTo>
                <a:lnTo>
                  <a:pt x="230" y="224"/>
                </a:lnTo>
                <a:lnTo>
                  <a:pt x="218" y="240"/>
                </a:lnTo>
                <a:lnTo>
                  <a:pt x="206" y="258"/>
                </a:lnTo>
                <a:lnTo>
                  <a:pt x="200" y="270"/>
                </a:lnTo>
                <a:lnTo>
                  <a:pt x="198" y="278"/>
                </a:lnTo>
                <a:lnTo>
                  <a:pt x="194" y="280"/>
                </a:lnTo>
                <a:lnTo>
                  <a:pt x="190" y="280"/>
                </a:lnTo>
                <a:lnTo>
                  <a:pt x="188" y="278"/>
                </a:lnTo>
                <a:lnTo>
                  <a:pt x="186" y="270"/>
                </a:lnTo>
                <a:lnTo>
                  <a:pt x="184" y="260"/>
                </a:lnTo>
                <a:lnTo>
                  <a:pt x="184" y="256"/>
                </a:lnTo>
                <a:lnTo>
                  <a:pt x="186" y="244"/>
                </a:lnTo>
                <a:lnTo>
                  <a:pt x="192" y="230"/>
                </a:lnTo>
                <a:lnTo>
                  <a:pt x="200" y="208"/>
                </a:lnTo>
                <a:lnTo>
                  <a:pt x="202" y="198"/>
                </a:lnTo>
                <a:lnTo>
                  <a:pt x="204" y="188"/>
                </a:lnTo>
                <a:lnTo>
                  <a:pt x="202" y="168"/>
                </a:lnTo>
                <a:lnTo>
                  <a:pt x="196" y="148"/>
                </a:lnTo>
                <a:lnTo>
                  <a:pt x="188" y="128"/>
                </a:lnTo>
                <a:lnTo>
                  <a:pt x="182" y="114"/>
                </a:lnTo>
                <a:lnTo>
                  <a:pt x="180" y="100"/>
                </a:lnTo>
                <a:lnTo>
                  <a:pt x="182" y="90"/>
                </a:lnTo>
                <a:lnTo>
                  <a:pt x="184" y="80"/>
                </a:lnTo>
                <a:lnTo>
                  <a:pt x="196" y="54"/>
                </a:lnTo>
                <a:lnTo>
                  <a:pt x="206" y="36"/>
                </a:lnTo>
                <a:lnTo>
                  <a:pt x="210" y="26"/>
                </a:lnTo>
                <a:lnTo>
                  <a:pt x="212" y="18"/>
                </a:lnTo>
                <a:lnTo>
                  <a:pt x="216" y="6"/>
                </a:lnTo>
                <a:lnTo>
                  <a:pt x="216" y="2"/>
                </a:lnTo>
                <a:lnTo>
                  <a:pt x="218" y="0"/>
                </a:lnTo>
                <a:close/>
                <a:moveTo>
                  <a:pt x="298" y="20"/>
                </a:moveTo>
                <a:lnTo>
                  <a:pt x="298" y="20"/>
                </a:lnTo>
                <a:lnTo>
                  <a:pt x="300" y="20"/>
                </a:lnTo>
                <a:lnTo>
                  <a:pt x="304" y="24"/>
                </a:lnTo>
                <a:lnTo>
                  <a:pt x="306" y="36"/>
                </a:lnTo>
                <a:lnTo>
                  <a:pt x="308" y="42"/>
                </a:lnTo>
                <a:lnTo>
                  <a:pt x="312" y="56"/>
                </a:lnTo>
                <a:lnTo>
                  <a:pt x="312" y="64"/>
                </a:lnTo>
                <a:lnTo>
                  <a:pt x="312" y="74"/>
                </a:lnTo>
                <a:lnTo>
                  <a:pt x="308" y="90"/>
                </a:lnTo>
                <a:lnTo>
                  <a:pt x="308" y="94"/>
                </a:lnTo>
                <a:lnTo>
                  <a:pt x="312" y="108"/>
                </a:lnTo>
                <a:lnTo>
                  <a:pt x="320" y="130"/>
                </a:lnTo>
                <a:lnTo>
                  <a:pt x="330" y="154"/>
                </a:lnTo>
                <a:lnTo>
                  <a:pt x="332" y="164"/>
                </a:lnTo>
                <a:lnTo>
                  <a:pt x="334" y="174"/>
                </a:lnTo>
                <a:lnTo>
                  <a:pt x="332" y="186"/>
                </a:lnTo>
                <a:lnTo>
                  <a:pt x="328" y="200"/>
                </a:lnTo>
                <a:lnTo>
                  <a:pt x="320" y="214"/>
                </a:lnTo>
                <a:lnTo>
                  <a:pt x="308" y="230"/>
                </a:lnTo>
                <a:lnTo>
                  <a:pt x="292" y="254"/>
                </a:lnTo>
                <a:lnTo>
                  <a:pt x="284" y="270"/>
                </a:lnTo>
                <a:lnTo>
                  <a:pt x="282" y="276"/>
                </a:lnTo>
                <a:lnTo>
                  <a:pt x="278" y="278"/>
                </a:lnTo>
                <a:lnTo>
                  <a:pt x="274" y="278"/>
                </a:lnTo>
                <a:lnTo>
                  <a:pt x="274" y="276"/>
                </a:lnTo>
                <a:lnTo>
                  <a:pt x="272" y="268"/>
                </a:lnTo>
                <a:lnTo>
                  <a:pt x="270" y="256"/>
                </a:lnTo>
                <a:lnTo>
                  <a:pt x="270" y="252"/>
                </a:lnTo>
                <a:lnTo>
                  <a:pt x="272" y="242"/>
                </a:lnTo>
                <a:lnTo>
                  <a:pt x="280" y="228"/>
                </a:lnTo>
                <a:lnTo>
                  <a:pt x="286" y="212"/>
                </a:lnTo>
                <a:lnTo>
                  <a:pt x="292" y="198"/>
                </a:lnTo>
                <a:lnTo>
                  <a:pt x="294" y="186"/>
                </a:lnTo>
                <a:lnTo>
                  <a:pt x="296" y="174"/>
                </a:lnTo>
                <a:lnTo>
                  <a:pt x="294" y="160"/>
                </a:lnTo>
                <a:lnTo>
                  <a:pt x="288" y="144"/>
                </a:lnTo>
                <a:lnTo>
                  <a:pt x="278" y="118"/>
                </a:lnTo>
                <a:lnTo>
                  <a:pt x="276" y="108"/>
                </a:lnTo>
                <a:lnTo>
                  <a:pt x="274" y="100"/>
                </a:lnTo>
                <a:lnTo>
                  <a:pt x="276" y="86"/>
                </a:lnTo>
                <a:lnTo>
                  <a:pt x="280" y="74"/>
                </a:lnTo>
                <a:lnTo>
                  <a:pt x="286" y="56"/>
                </a:lnTo>
                <a:lnTo>
                  <a:pt x="292" y="40"/>
                </a:lnTo>
                <a:lnTo>
                  <a:pt x="294" y="30"/>
                </a:lnTo>
                <a:lnTo>
                  <a:pt x="296" y="22"/>
                </a:lnTo>
                <a:lnTo>
                  <a:pt x="298" y="20"/>
                </a:lnTo>
                <a:close/>
                <a:moveTo>
                  <a:pt x="440" y="346"/>
                </a:moveTo>
                <a:lnTo>
                  <a:pt x="440" y="346"/>
                </a:lnTo>
                <a:lnTo>
                  <a:pt x="426" y="346"/>
                </a:lnTo>
                <a:lnTo>
                  <a:pt x="414" y="348"/>
                </a:lnTo>
                <a:lnTo>
                  <a:pt x="394" y="350"/>
                </a:lnTo>
                <a:lnTo>
                  <a:pt x="382" y="406"/>
                </a:lnTo>
                <a:lnTo>
                  <a:pt x="376" y="434"/>
                </a:lnTo>
                <a:lnTo>
                  <a:pt x="368" y="460"/>
                </a:lnTo>
                <a:lnTo>
                  <a:pt x="382" y="458"/>
                </a:lnTo>
                <a:lnTo>
                  <a:pt x="398" y="454"/>
                </a:lnTo>
                <a:lnTo>
                  <a:pt x="412" y="448"/>
                </a:lnTo>
                <a:lnTo>
                  <a:pt x="424" y="440"/>
                </a:lnTo>
                <a:lnTo>
                  <a:pt x="436" y="430"/>
                </a:lnTo>
                <a:lnTo>
                  <a:pt x="444" y="420"/>
                </a:lnTo>
                <a:lnTo>
                  <a:pt x="452" y="408"/>
                </a:lnTo>
                <a:lnTo>
                  <a:pt x="456" y="396"/>
                </a:lnTo>
                <a:lnTo>
                  <a:pt x="458" y="384"/>
                </a:lnTo>
                <a:lnTo>
                  <a:pt x="456" y="370"/>
                </a:lnTo>
                <a:lnTo>
                  <a:pt x="450" y="358"/>
                </a:lnTo>
                <a:lnTo>
                  <a:pt x="440" y="346"/>
                </a:lnTo>
                <a:close/>
              </a:path>
            </a:pathLst>
          </a:custGeom>
          <a:solidFill>
            <a:srgbClr val="FFFF00"/>
          </a:solidFill>
          <a:ln w="9525">
            <a:noFill/>
            <a:miter lim="800000"/>
            <a:headEnd/>
            <a:tailEnd/>
          </a:ln>
        </p:spPr>
        <p:txBody>
          <a:bodyPr lIns="91416" tIns="45708" rIns="91416" bIns="45708"/>
          <a:lstStyle/>
          <a:p>
            <a:endParaRPr lang="zh-CN" altLang="zh-CN">
              <a:latin typeface="Segoe UI Light" pitchFamily="34" charset="0"/>
              <a:ea typeface="微软雅黑" pitchFamily="34" charset="-122"/>
              <a:sym typeface="Segoe UI Ligh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530"/>
                                        </p:tgtEl>
                                        <p:attrNameLst>
                                          <p:attrName>style.visibility</p:attrName>
                                        </p:attrNameLst>
                                      </p:cBhvr>
                                      <p:to>
                                        <p:strVal val="visible"/>
                                      </p:to>
                                    </p:set>
                                    <p:animEffect>
                                      <p:cBhvr>
                                        <p:cTn id="7" dur="500"/>
                                        <p:tgtEl>
                                          <p:spTgt spid="225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531"/>
                                        </p:tgtEl>
                                        <p:attrNameLst>
                                          <p:attrName>style.visibility</p:attrName>
                                        </p:attrNameLst>
                                      </p:cBhvr>
                                      <p:to>
                                        <p:strVal val="visible"/>
                                      </p:to>
                                    </p:set>
                                    <p:animEffect>
                                      <p:cBhvr>
                                        <p:cTn id="10" dur="500"/>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ldLvl="0" autoUpdateAnimBg="0"/>
      <p:bldP spid="22531" grpId="0" bldLvl="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内容占位符 1"/>
          <p:cNvSpPr>
            <a:spLocks noChangeArrowheads="1"/>
          </p:cNvSpPr>
          <p:nvPr/>
        </p:nvSpPr>
        <p:spPr bwMode="auto">
          <a:xfrm>
            <a:off x="0" y="-357208"/>
            <a:ext cx="9144000" cy="5500708"/>
          </a:xfrm>
          <a:prstGeom prst="rect">
            <a:avLst/>
          </a:prstGeom>
          <a:solidFill>
            <a:srgbClr val="002060"/>
          </a:solidFill>
          <a:ln w="9525">
            <a:noFill/>
            <a:miter lim="800000"/>
            <a:headEnd/>
            <a:tailEnd/>
          </a:ln>
        </p:spPr>
        <p:txBody>
          <a:bodyPr lIns="68526" tIns="34289" rIns="68526" bIns="34289" anchor="ctr"/>
          <a:lstStyle/>
          <a:p>
            <a:pPr marL="257175" indent="-257175" algn="ctr">
              <a:spcBef>
                <a:spcPct val="20000"/>
              </a:spcBef>
              <a:defRPr/>
            </a:pPr>
            <a:endParaRPr lang="en-US" altLang="zh-CN" sz="3500" b="1" dirty="0">
              <a:solidFill>
                <a:schemeClr val="bg1"/>
              </a:solidFill>
              <a:latin typeface="微软雅黑" pitchFamily="34" charset="-122"/>
              <a:ea typeface="微软雅黑" pitchFamily="34" charset="-122"/>
              <a:sym typeface="微软雅黑" pitchFamily="34" charset="-122"/>
            </a:endParaRPr>
          </a:p>
          <a:p>
            <a:pPr marL="3000375" lvl="6" indent="-257175">
              <a:spcBef>
                <a:spcPts val="600"/>
              </a:spcBef>
              <a:spcAft>
                <a:spcPts val="1800"/>
              </a:spcAft>
              <a:defRPr/>
            </a:pPr>
            <a:endParaRPr lang="en-US" altLang="zh-CN" sz="3500" b="1" dirty="0">
              <a:solidFill>
                <a:schemeClr val="bg1"/>
              </a:solidFill>
              <a:latin typeface="微软雅黑" pitchFamily="34" charset="-122"/>
              <a:ea typeface="微软雅黑" pitchFamily="34" charset="-122"/>
              <a:sym typeface="微软雅黑" pitchFamily="34" charset="-122"/>
            </a:endParaRPr>
          </a:p>
          <a:p>
            <a:pPr marL="2543175" lvl="5" indent="-257175">
              <a:spcAft>
                <a:spcPts val="1800"/>
              </a:spcAft>
              <a:defRPr/>
            </a:pPr>
            <a:r>
              <a:rPr lang="zh-CN" altLang="en-US" sz="3600" b="1" dirty="0" smtClean="0">
                <a:latin typeface="微软雅黑" pitchFamily="34" charset="-122"/>
                <a:ea typeface="微软雅黑" pitchFamily="34" charset="-122"/>
                <a:sym typeface="微软雅黑" pitchFamily="34" charset="-122"/>
              </a:rPr>
              <a:t>各类网络课程的比较</a:t>
            </a:r>
            <a:endParaRPr lang="en-US" altLang="zh-CN" sz="3600" b="1" dirty="0" smtClean="0">
              <a:latin typeface="微软雅黑" pitchFamily="34" charset="-122"/>
              <a:ea typeface="微软雅黑" pitchFamily="34" charset="-122"/>
              <a:sym typeface="微软雅黑" pitchFamily="34" charset="-122"/>
            </a:endParaRPr>
          </a:p>
          <a:p>
            <a:pPr marL="2543175" lvl="5" indent="-257175">
              <a:spcAft>
                <a:spcPts val="1800"/>
              </a:spcAft>
              <a:defRPr/>
            </a:pPr>
            <a:r>
              <a:rPr lang="zh-CN" altLang="en-US" sz="3600" b="1" dirty="0" smtClean="0">
                <a:latin typeface="微软雅黑" pitchFamily="34" charset="-122"/>
                <a:ea typeface="微软雅黑" pitchFamily="34" charset="-122"/>
                <a:sym typeface="微软雅黑" pitchFamily="34" charset="-122"/>
              </a:rPr>
              <a:t>慕课背后的教学理念</a:t>
            </a:r>
            <a:endParaRPr lang="en-US" altLang="zh-CN" sz="3600" b="1" dirty="0" smtClean="0">
              <a:latin typeface="微软雅黑" pitchFamily="34" charset="-122"/>
              <a:ea typeface="微软雅黑" pitchFamily="34" charset="-122"/>
              <a:sym typeface="微软雅黑" pitchFamily="34" charset="-122"/>
            </a:endParaRPr>
          </a:p>
          <a:p>
            <a:pPr marL="2543175" lvl="5" indent="-257175">
              <a:spcAft>
                <a:spcPts val="1800"/>
              </a:spcAft>
              <a:defRPr/>
            </a:pPr>
            <a:r>
              <a:rPr lang="zh-CN" altLang="en-US" sz="3600" b="1" dirty="0" smtClean="0">
                <a:latin typeface="微软雅黑" pitchFamily="34" charset="-122"/>
                <a:ea typeface="微软雅黑" pitchFamily="34" charset="-122"/>
                <a:sym typeface="微软雅黑" pitchFamily="34" charset="-122"/>
              </a:rPr>
              <a:t>建设网络课程的步骤和</a:t>
            </a:r>
            <a:r>
              <a:rPr lang="zh-CN" altLang="en-US" sz="3600" b="1" dirty="0" smtClean="0">
                <a:latin typeface="微软雅黑" pitchFamily="34" charset="-122"/>
                <a:ea typeface="微软雅黑" pitchFamily="34" charset="-122"/>
                <a:sym typeface="微软雅黑" pitchFamily="34" charset="-122"/>
              </a:rPr>
              <a:t>方法</a:t>
            </a:r>
            <a:endParaRPr lang="en-US" altLang="zh-CN" sz="3600" b="1" dirty="0" smtClean="0">
              <a:latin typeface="微软雅黑" pitchFamily="34" charset="-122"/>
              <a:ea typeface="微软雅黑" pitchFamily="34" charset="-122"/>
              <a:sym typeface="微软雅黑" pitchFamily="34" charset="-122"/>
            </a:endParaRPr>
          </a:p>
          <a:p>
            <a:pPr marL="2543175" lvl="5" indent="-257175">
              <a:spcAft>
                <a:spcPts val="1800"/>
              </a:spcAft>
              <a:defRPr/>
            </a:pPr>
            <a:r>
              <a:rPr lang="zh-CN" altLang="en-US" sz="3600" b="1" dirty="0" smtClean="0">
                <a:latin typeface="微软雅黑" pitchFamily="34" charset="-122"/>
                <a:ea typeface="微软雅黑" pitchFamily="34" charset="-122"/>
                <a:sym typeface="微软雅黑" pitchFamily="34" charset="-122"/>
              </a:rPr>
              <a:t>建设网络课程常见问题</a:t>
            </a:r>
            <a:endParaRPr lang="en-US" altLang="zh-CN" sz="3600" b="1" dirty="0" smtClean="0">
              <a:latin typeface="微软雅黑" pitchFamily="34" charset="-122"/>
              <a:ea typeface="微软雅黑" pitchFamily="34" charset="-122"/>
              <a:sym typeface="微软雅黑" pitchFamily="34" charset="-122"/>
            </a:endParaRPr>
          </a:p>
          <a:p>
            <a:pPr marL="2543175" lvl="5" indent="-257175">
              <a:spcAft>
                <a:spcPts val="1800"/>
              </a:spcAft>
              <a:defRPr/>
            </a:pPr>
            <a:r>
              <a:rPr lang="zh-CN" altLang="en-US" sz="3600" b="1" dirty="0" smtClean="0">
                <a:latin typeface="微软雅黑" pitchFamily="34" charset="-122"/>
                <a:ea typeface="微软雅黑" pitchFamily="34" charset="-122"/>
                <a:sym typeface="微软雅黑" pitchFamily="34" charset="-122"/>
              </a:rPr>
              <a:t>建好的网络课程如何应用</a:t>
            </a:r>
            <a:endParaRPr lang="en-US" altLang="zh-CN" sz="3600" b="1" dirty="0">
              <a:latin typeface="微软雅黑" pitchFamily="34" charset="-122"/>
              <a:ea typeface="微软雅黑" pitchFamily="34" charset="-122"/>
              <a:sym typeface="微软雅黑" pitchFamily="34" charset="-122"/>
            </a:endParaRPr>
          </a:p>
          <a:p>
            <a:pPr marL="3000375" lvl="6" indent="-257175">
              <a:spcBef>
                <a:spcPts val="600"/>
              </a:spcBef>
              <a:spcAft>
                <a:spcPts val="1800"/>
              </a:spcAft>
              <a:defRPr/>
            </a:pPr>
            <a:endParaRPr lang="en-US" sz="3500" b="1" dirty="0">
              <a:latin typeface="微软雅黑" pitchFamily="34" charset="-122"/>
              <a:ea typeface="微软雅黑" pitchFamily="34" charset="-122"/>
              <a:sym typeface="微软雅黑" pitchFamily="34" charset="-122"/>
            </a:endParaRPr>
          </a:p>
          <a:p>
            <a:pPr marL="257175" indent="-257175" algn="ctr">
              <a:spcBef>
                <a:spcPct val="20000"/>
              </a:spcBef>
              <a:defRPr/>
            </a:pPr>
            <a:endParaRPr lang="zh-CN" altLang="en-US" sz="3200" dirty="0">
              <a:solidFill>
                <a:srgbClr val="FFFFFF"/>
              </a:solidFill>
              <a:latin typeface="微软雅黑" pitchFamily="34" charset="-122"/>
              <a:ea typeface="微软雅黑" pitchFamily="34" charset="-122"/>
              <a:sym typeface="微软雅黑" pitchFamily="34" charset="-122"/>
            </a:endParaRPr>
          </a:p>
        </p:txBody>
      </p:sp>
      <p:sp>
        <p:nvSpPr>
          <p:cNvPr id="90115" name="Litebulb"/>
          <p:cNvSpPr>
            <a:spLocks noEditPoints="1" noChangeArrowheads="1"/>
          </p:cNvSpPr>
          <p:nvPr/>
        </p:nvSpPr>
        <p:spPr bwMode="auto">
          <a:xfrm>
            <a:off x="1714480" y="428610"/>
            <a:ext cx="476250" cy="714375"/>
          </a:xfrm>
          <a:custGeom>
            <a:avLst/>
            <a:gdLst>
              <a:gd name="T0" fmla="*/ 115643733 w 21600"/>
              <a:gd name="T1" fmla="*/ 0 h 21600"/>
              <a:gd name="T2" fmla="*/ 231287466 w 21600"/>
              <a:gd name="T3" fmla="*/ 281521195 h 21600"/>
              <a:gd name="T4" fmla="*/ 0 w 21600"/>
              <a:gd name="T5" fmla="*/ 281521195 h 21600"/>
              <a:gd name="T6" fmla="*/ 115643733 w 21600"/>
              <a:gd name="T7" fmla="*/ 781401349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00"/>
          </a:solidFill>
          <a:ln w="6350">
            <a:solidFill>
              <a:srgbClr val="000000"/>
            </a:solidFill>
            <a:miter lim="800000"/>
            <a:headEnd/>
            <a:tailEnd/>
          </a:ln>
        </p:spPr>
        <p:txBody>
          <a:bodyPr/>
          <a:lstStyle/>
          <a:p>
            <a:endParaRPr lang="zh-CN" altLang="en-US"/>
          </a:p>
        </p:txBody>
      </p:sp>
      <p:sp>
        <p:nvSpPr>
          <p:cNvPr id="90116" name="Litebulb"/>
          <p:cNvSpPr>
            <a:spLocks noEditPoints="1" noChangeArrowheads="1"/>
          </p:cNvSpPr>
          <p:nvPr/>
        </p:nvSpPr>
        <p:spPr bwMode="auto">
          <a:xfrm>
            <a:off x="1714480" y="1142990"/>
            <a:ext cx="476250" cy="714375"/>
          </a:xfrm>
          <a:custGeom>
            <a:avLst/>
            <a:gdLst>
              <a:gd name="T0" fmla="*/ 115643733 w 21600"/>
              <a:gd name="T1" fmla="*/ 0 h 21600"/>
              <a:gd name="T2" fmla="*/ 231287466 w 21600"/>
              <a:gd name="T3" fmla="*/ 281521195 h 21600"/>
              <a:gd name="T4" fmla="*/ 0 w 21600"/>
              <a:gd name="T5" fmla="*/ 281521195 h 21600"/>
              <a:gd name="T6" fmla="*/ 115643733 w 21600"/>
              <a:gd name="T7" fmla="*/ 781401349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00"/>
          </a:solidFill>
          <a:ln w="6350">
            <a:solidFill>
              <a:srgbClr val="000000"/>
            </a:solidFill>
            <a:miter lim="800000"/>
            <a:headEnd/>
            <a:tailEnd/>
          </a:ln>
        </p:spPr>
        <p:txBody>
          <a:bodyPr/>
          <a:lstStyle/>
          <a:p>
            <a:endParaRPr lang="zh-CN" altLang="en-US"/>
          </a:p>
        </p:txBody>
      </p:sp>
      <p:sp>
        <p:nvSpPr>
          <p:cNvPr id="90117" name="Litebulb"/>
          <p:cNvSpPr>
            <a:spLocks noEditPoints="1" noChangeArrowheads="1"/>
          </p:cNvSpPr>
          <p:nvPr/>
        </p:nvSpPr>
        <p:spPr bwMode="auto">
          <a:xfrm>
            <a:off x="1714480" y="1928808"/>
            <a:ext cx="428643" cy="642942"/>
          </a:xfrm>
          <a:custGeom>
            <a:avLst/>
            <a:gdLst>
              <a:gd name="T0" fmla="*/ 115643733 w 21600"/>
              <a:gd name="T1" fmla="*/ 0 h 21600"/>
              <a:gd name="T2" fmla="*/ 231287466 w 21600"/>
              <a:gd name="T3" fmla="*/ 281521195 h 21600"/>
              <a:gd name="T4" fmla="*/ 0 w 21600"/>
              <a:gd name="T5" fmla="*/ 281521195 h 21600"/>
              <a:gd name="T6" fmla="*/ 115643733 w 21600"/>
              <a:gd name="T7" fmla="*/ 781401349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00"/>
          </a:solidFill>
          <a:ln w="6350">
            <a:solidFill>
              <a:srgbClr val="000000"/>
            </a:solidFill>
            <a:miter lim="800000"/>
            <a:headEnd/>
            <a:tailEnd/>
          </a:ln>
        </p:spPr>
        <p:txBody>
          <a:bodyPr/>
          <a:lstStyle/>
          <a:p>
            <a:endParaRPr lang="zh-CN" altLang="en-US"/>
          </a:p>
        </p:txBody>
      </p:sp>
      <p:sp>
        <p:nvSpPr>
          <p:cNvPr id="6" name="Litebulb"/>
          <p:cNvSpPr>
            <a:spLocks noEditPoints="1" noChangeArrowheads="1"/>
          </p:cNvSpPr>
          <p:nvPr/>
        </p:nvSpPr>
        <p:spPr bwMode="auto">
          <a:xfrm>
            <a:off x="1714480" y="2714626"/>
            <a:ext cx="428628" cy="642937"/>
          </a:xfrm>
          <a:custGeom>
            <a:avLst/>
            <a:gdLst>
              <a:gd name="T0" fmla="*/ 115643733 w 21600"/>
              <a:gd name="T1" fmla="*/ 0 h 21600"/>
              <a:gd name="T2" fmla="*/ 231287466 w 21600"/>
              <a:gd name="T3" fmla="*/ 281521195 h 21600"/>
              <a:gd name="T4" fmla="*/ 0 w 21600"/>
              <a:gd name="T5" fmla="*/ 281521195 h 21600"/>
              <a:gd name="T6" fmla="*/ 115643733 w 21600"/>
              <a:gd name="T7" fmla="*/ 781401349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00"/>
          </a:solidFill>
          <a:ln w="6350">
            <a:solidFill>
              <a:srgbClr val="000000"/>
            </a:solidFill>
            <a:miter lim="800000"/>
            <a:headEnd/>
            <a:tailEnd/>
          </a:ln>
        </p:spPr>
        <p:txBody>
          <a:bodyPr/>
          <a:lstStyle/>
          <a:p>
            <a:endParaRPr lang="zh-CN" altLang="en-US"/>
          </a:p>
        </p:txBody>
      </p:sp>
      <p:sp>
        <p:nvSpPr>
          <p:cNvPr id="7" name="Litebulb"/>
          <p:cNvSpPr>
            <a:spLocks noEditPoints="1" noChangeArrowheads="1"/>
          </p:cNvSpPr>
          <p:nvPr/>
        </p:nvSpPr>
        <p:spPr bwMode="auto">
          <a:xfrm>
            <a:off x="1714480" y="3500449"/>
            <a:ext cx="428628" cy="642937"/>
          </a:xfrm>
          <a:custGeom>
            <a:avLst/>
            <a:gdLst>
              <a:gd name="T0" fmla="*/ 115643733 w 21600"/>
              <a:gd name="T1" fmla="*/ 0 h 21600"/>
              <a:gd name="T2" fmla="*/ 231287466 w 21600"/>
              <a:gd name="T3" fmla="*/ 281521195 h 21600"/>
              <a:gd name="T4" fmla="*/ 0 w 21600"/>
              <a:gd name="T5" fmla="*/ 281521195 h 21600"/>
              <a:gd name="T6" fmla="*/ 115643733 w 21600"/>
              <a:gd name="T7" fmla="*/ 781401349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00"/>
          </a:solidFill>
          <a:ln w="6350">
            <a:solidFill>
              <a:srgbClr val="000000"/>
            </a:solidFill>
            <a:miter lim="800000"/>
            <a:headEnd/>
            <a:tailEn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890"/>
                                        </p:tgtEl>
                                        <p:attrNameLst>
                                          <p:attrName>style.visibility</p:attrName>
                                        </p:attrNameLst>
                                      </p:cBhvr>
                                      <p:to>
                                        <p:strVal val="visible"/>
                                      </p:to>
                                    </p:set>
                                    <p:animEffect>
                                      <p:cBhvr>
                                        <p:cTn id="7" dur="500"/>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灯片编号占位符 4"/>
          <p:cNvSpPr>
            <a:spLocks noGrp="1"/>
          </p:cNvSpPr>
          <p:nvPr>
            <p:ph type="sldNum" sz="quarter" idx="12"/>
          </p:nvPr>
        </p:nvSpPr>
        <p:spPr>
          <a:noFill/>
        </p:spPr>
        <p:txBody>
          <a:bodyPr/>
          <a:lstStyle/>
          <a:p>
            <a:fld id="{F94B83FA-C003-4DC2-9C73-31188F6E151B}" type="slidenum">
              <a:rPr lang="zh-CN" altLang="en-US" smtClean="0"/>
              <a:pPr/>
              <a:t>20</a:t>
            </a:fld>
            <a:endParaRPr lang="zh-CN" altLang="en-US" sz="1800" smtClean="0"/>
          </a:p>
        </p:txBody>
      </p:sp>
      <p:pic>
        <p:nvPicPr>
          <p:cNvPr id="106499" name="Picture 2"/>
          <p:cNvPicPr>
            <a:picLocks noChangeAspect="1" noChangeArrowheads="1"/>
          </p:cNvPicPr>
          <p:nvPr/>
        </p:nvPicPr>
        <p:blipFill>
          <a:blip r:embed="rId2"/>
          <a:srcRect/>
          <a:stretch>
            <a:fillRect/>
          </a:stretch>
        </p:blipFill>
        <p:spPr bwMode="auto">
          <a:xfrm>
            <a:off x="395288" y="285734"/>
            <a:ext cx="8353425" cy="4143404"/>
          </a:xfrm>
          <a:prstGeom prst="rect">
            <a:avLst/>
          </a:prstGeom>
          <a:noFill/>
          <a:ln w="9525">
            <a:noFill/>
            <a:bevel/>
            <a:headEnd/>
            <a:tailEnd/>
          </a:ln>
        </p:spPr>
      </p:pic>
      <p:sp>
        <p:nvSpPr>
          <p:cNvPr id="106500" name="矩形 3"/>
          <p:cNvSpPr>
            <a:spLocks noChangeArrowheads="1"/>
          </p:cNvSpPr>
          <p:nvPr/>
        </p:nvSpPr>
        <p:spPr bwMode="auto">
          <a:xfrm>
            <a:off x="5357813" y="0"/>
            <a:ext cx="3786187" cy="714375"/>
          </a:xfrm>
          <a:prstGeom prst="rect">
            <a:avLst/>
          </a:prstGeom>
          <a:solidFill>
            <a:srgbClr val="FF3300"/>
          </a:solidFill>
          <a:ln w="9525" algn="ctr">
            <a:noFill/>
            <a:round/>
            <a:headEnd/>
            <a:tailEnd/>
          </a:ln>
        </p:spPr>
        <p:txBody>
          <a:bodyPr anchor="ctr"/>
          <a:lstStyle/>
          <a:p>
            <a:pPr algn="r"/>
            <a:r>
              <a:rPr lang="zh-CN" altLang="en-US" sz="2800" b="1">
                <a:solidFill>
                  <a:srgbClr val="FFFFFF"/>
                </a:solidFill>
                <a:latin typeface="微软雅黑" pitchFamily="34" charset="-122"/>
                <a:ea typeface="微软雅黑" pitchFamily="34" charset="-122"/>
                <a:sym typeface="微软雅黑" pitchFamily="34" charset="-122"/>
              </a:rPr>
              <a:t>超星慕课的企业优势</a:t>
            </a:r>
            <a:endParaRPr lang="zh-CN" altLang="en-US" sz="2800">
              <a:ea typeface="微软雅黑" pitchFamily="34" charset="-122"/>
            </a:endParaRPr>
          </a:p>
        </p:txBody>
      </p:sp>
      <p:sp>
        <p:nvSpPr>
          <p:cNvPr id="5" name="矩形 4"/>
          <p:cNvSpPr/>
          <p:nvPr/>
        </p:nvSpPr>
        <p:spPr bwMode="auto">
          <a:xfrm>
            <a:off x="0" y="4714890"/>
            <a:ext cx="9144000" cy="428610"/>
          </a:xfrm>
          <a:prstGeom prst="rect">
            <a:avLst/>
          </a:prstGeom>
          <a:solidFill>
            <a:srgbClr val="00206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4"/>
          <p:cNvPicPr>
            <a:picLocks noChangeAspect="1" noChangeArrowheads="1"/>
          </p:cNvPicPr>
          <p:nvPr/>
        </p:nvPicPr>
        <p:blipFill>
          <a:blip r:embed="rId2"/>
          <a:srcRect/>
          <a:stretch>
            <a:fillRect/>
          </a:stretch>
        </p:blipFill>
        <p:spPr bwMode="auto">
          <a:xfrm>
            <a:off x="539750" y="357172"/>
            <a:ext cx="7993063" cy="4143404"/>
          </a:xfrm>
          <a:prstGeom prst="rect">
            <a:avLst/>
          </a:prstGeom>
          <a:noFill/>
          <a:ln w="9525">
            <a:noFill/>
            <a:bevel/>
            <a:headEnd/>
            <a:tailEnd/>
          </a:ln>
        </p:spPr>
      </p:pic>
      <p:sp>
        <p:nvSpPr>
          <p:cNvPr id="107523" name="矩形 2"/>
          <p:cNvSpPr>
            <a:spLocks noChangeArrowheads="1"/>
          </p:cNvSpPr>
          <p:nvPr/>
        </p:nvSpPr>
        <p:spPr bwMode="auto">
          <a:xfrm>
            <a:off x="5357813" y="0"/>
            <a:ext cx="3786187" cy="714375"/>
          </a:xfrm>
          <a:prstGeom prst="rect">
            <a:avLst/>
          </a:prstGeom>
          <a:solidFill>
            <a:srgbClr val="FF3300"/>
          </a:solidFill>
          <a:ln w="9525" algn="ctr">
            <a:noFill/>
            <a:round/>
            <a:headEnd/>
            <a:tailEnd/>
          </a:ln>
        </p:spPr>
        <p:txBody>
          <a:bodyPr anchor="ctr"/>
          <a:lstStyle/>
          <a:p>
            <a:pPr algn="r"/>
            <a:r>
              <a:rPr lang="zh-CN" altLang="en-US" sz="2800" b="1">
                <a:solidFill>
                  <a:srgbClr val="FFFFFF"/>
                </a:solidFill>
                <a:latin typeface="微软雅黑" pitchFamily="34" charset="-122"/>
                <a:ea typeface="微软雅黑" pitchFamily="34" charset="-122"/>
                <a:sym typeface="微软雅黑" pitchFamily="34" charset="-122"/>
              </a:rPr>
              <a:t>超星慕课的企业优势</a:t>
            </a:r>
            <a:endParaRPr lang="zh-CN" altLang="en-US" sz="2800"/>
          </a:p>
        </p:txBody>
      </p:sp>
      <p:sp>
        <p:nvSpPr>
          <p:cNvPr id="4" name="矩形 3"/>
          <p:cNvSpPr/>
          <p:nvPr/>
        </p:nvSpPr>
        <p:spPr bwMode="auto">
          <a:xfrm>
            <a:off x="0" y="4714890"/>
            <a:ext cx="9144000" cy="428610"/>
          </a:xfrm>
          <a:prstGeom prst="rect">
            <a:avLst/>
          </a:prstGeom>
          <a:solidFill>
            <a:srgbClr val="00206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矩形 1"/>
          <p:cNvSpPr>
            <a:spLocks noChangeArrowheads="1"/>
          </p:cNvSpPr>
          <p:nvPr/>
        </p:nvSpPr>
        <p:spPr bwMode="auto">
          <a:xfrm>
            <a:off x="666750" y="303213"/>
            <a:ext cx="7416800" cy="369887"/>
          </a:xfrm>
          <a:prstGeom prst="rect">
            <a:avLst/>
          </a:prstGeom>
          <a:noFill/>
          <a:ln w="9525">
            <a:noFill/>
            <a:miter lim="800000"/>
            <a:headEnd/>
            <a:tailEnd/>
          </a:ln>
        </p:spPr>
        <p:txBody>
          <a:bodyPr>
            <a:spAutoFit/>
          </a:bodyPr>
          <a:lstStyle/>
          <a:p>
            <a:r>
              <a:rPr lang="zh-CN" altLang="en-US">
                <a:solidFill>
                  <a:srgbClr val="000000"/>
                </a:solidFill>
                <a:latin typeface="Calibri" pitchFamily="34" charset="0"/>
                <a:sym typeface="宋体" pitchFamily="2" charset="-122"/>
              </a:rPr>
              <a:t>  </a:t>
            </a:r>
            <a:endParaRPr lang="en-US" altLang="zh-CN" b="1">
              <a:solidFill>
                <a:srgbClr val="000000"/>
              </a:solidFill>
              <a:latin typeface="微软雅黑" pitchFamily="34" charset="-122"/>
              <a:ea typeface="微软雅黑" pitchFamily="34" charset="-122"/>
              <a:sym typeface="微软雅黑" pitchFamily="34" charset="-122"/>
            </a:endParaRPr>
          </a:p>
        </p:txBody>
      </p:sp>
      <p:pic>
        <p:nvPicPr>
          <p:cNvPr id="108547" name="Picture 3"/>
          <p:cNvPicPr>
            <a:picLocks noChangeAspect="1" noChangeArrowheads="1"/>
          </p:cNvPicPr>
          <p:nvPr/>
        </p:nvPicPr>
        <p:blipFill>
          <a:blip r:embed="rId2"/>
          <a:srcRect/>
          <a:stretch>
            <a:fillRect/>
          </a:stretch>
        </p:blipFill>
        <p:spPr bwMode="auto">
          <a:xfrm>
            <a:off x="539750" y="571486"/>
            <a:ext cx="7993063" cy="3929090"/>
          </a:xfrm>
          <a:prstGeom prst="rect">
            <a:avLst/>
          </a:prstGeom>
          <a:noFill/>
          <a:ln w="9525">
            <a:noFill/>
            <a:bevel/>
            <a:headEnd/>
            <a:tailEnd/>
          </a:ln>
        </p:spPr>
      </p:pic>
      <p:sp>
        <p:nvSpPr>
          <p:cNvPr id="108548" name="矩形 3"/>
          <p:cNvSpPr>
            <a:spLocks noChangeArrowheads="1"/>
          </p:cNvSpPr>
          <p:nvPr/>
        </p:nvSpPr>
        <p:spPr bwMode="auto">
          <a:xfrm>
            <a:off x="0" y="0"/>
            <a:ext cx="3786188" cy="714375"/>
          </a:xfrm>
          <a:prstGeom prst="rect">
            <a:avLst/>
          </a:prstGeom>
          <a:solidFill>
            <a:srgbClr val="FF3300"/>
          </a:solidFill>
          <a:ln w="9525" algn="ctr">
            <a:noFill/>
            <a:round/>
            <a:headEnd/>
            <a:tailEnd/>
          </a:ln>
        </p:spPr>
        <p:txBody>
          <a:bodyPr anchor="ctr"/>
          <a:lstStyle/>
          <a:p>
            <a:pPr algn="r"/>
            <a:r>
              <a:rPr lang="zh-CN" altLang="en-US" sz="2800" b="1">
                <a:solidFill>
                  <a:srgbClr val="FFFFFF"/>
                </a:solidFill>
                <a:latin typeface="微软雅黑" pitchFamily="34" charset="-122"/>
                <a:ea typeface="微软雅黑" pitchFamily="34" charset="-122"/>
                <a:sym typeface="微软雅黑" pitchFamily="34" charset="-122"/>
              </a:rPr>
              <a:t>超星慕课的企业优势</a:t>
            </a:r>
            <a:endParaRPr lang="zh-CN" altLang="en-US" sz="2800"/>
          </a:p>
        </p:txBody>
      </p:sp>
      <p:sp>
        <p:nvSpPr>
          <p:cNvPr id="5" name="矩形 4"/>
          <p:cNvSpPr/>
          <p:nvPr/>
        </p:nvSpPr>
        <p:spPr bwMode="auto">
          <a:xfrm>
            <a:off x="0" y="4714890"/>
            <a:ext cx="9144000" cy="428610"/>
          </a:xfrm>
          <a:prstGeom prst="rect">
            <a:avLst/>
          </a:prstGeom>
          <a:solidFill>
            <a:srgbClr val="00206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矩形 4"/>
          <p:cNvSpPr>
            <a:spLocks noChangeArrowheads="1"/>
          </p:cNvSpPr>
          <p:nvPr/>
        </p:nvSpPr>
        <p:spPr bwMode="auto">
          <a:xfrm>
            <a:off x="0" y="0"/>
            <a:ext cx="9286875" cy="5429250"/>
          </a:xfrm>
          <a:prstGeom prst="rect">
            <a:avLst/>
          </a:prstGeom>
          <a:solidFill>
            <a:srgbClr val="002060"/>
          </a:solidFill>
          <a:ln w="9525" algn="ctr">
            <a:solidFill>
              <a:schemeClr val="tx1"/>
            </a:solidFill>
            <a:round/>
            <a:headEnd/>
            <a:tailEnd/>
          </a:ln>
        </p:spPr>
        <p:txBody>
          <a:bodyPr/>
          <a:lstStyle/>
          <a:p>
            <a:endParaRPr lang="zh-CN" altLang="en-US"/>
          </a:p>
        </p:txBody>
      </p:sp>
      <p:sp>
        <p:nvSpPr>
          <p:cNvPr id="109571" name="矩形 5"/>
          <p:cNvSpPr>
            <a:spLocks noChangeArrowheads="1"/>
          </p:cNvSpPr>
          <p:nvPr/>
        </p:nvSpPr>
        <p:spPr bwMode="auto">
          <a:xfrm>
            <a:off x="5357813" y="0"/>
            <a:ext cx="3786187" cy="714375"/>
          </a:xfrm>
          <a:prstGeom prst="rect">
            <a:avLst/>
          </a:prstGeom>
          <a:solidFill>
            <a:schemeClr val="accent1"/>
          </a:solidFill>
          <a:ln w="9525" algn="ctr">
            <a:noFill/>
            <a:round/>
            <a:headEnd/>
            <a:tailEnd/>
          </a:ln>
        </p:spPr>
        <p:txBody>
          <a:bodyPr anchor="ctr"/>
          <a:lstStyle/>
          <a:p>
            <a:pPr algn="r"/>
            <a:r>
              <a:rPr lang="zh-CN" altLang="en-US" sz="2800" b="1">
                <a:solidFill>
                  <a:srgbClr val="FFFFFF"/>
                </a:solidFill>
                <a:latin typeface="微软雅黑" pitchFamily="34" charset="-122"/>
                <a:ea typeface="微软雅黑" pitchFamily="34" charset="-122"/>
                <a:sym typeface="微软雅黑" pitchFamily="34" charset="-122"/>
              </a:rPr>
              <a:t>超星慕课的行业背景</a:t>
            </a:r>
            <a:endParaRPr lang="zh-CN" altLang="en-US" sz="2800"/>
          </a:p>
        </p:txBody>
      </p:sp>
      <p:sp>
        <p:nvSpPr>
          <p:cNvPr id="109572" name="矩形 8"/>
          <p:cNvSpPr>
            <a:spLocks noChangeArrowheads="1"/>
          </p:cNvSpPr>
          <p:nvPr/>
        </p:nvSpPr>
        <p:spPr bwMode="auto">
          <a:xfrm>
            <a:off x="1143000" y="1357313"/>
            <a:ext cx="4929188" cy="857250"/>
          </a:xfrm>
          <a:prstGeom prst="rect">
            <a:avLst/>
          </a:prstGeom>
          <a:solidFill>
            <a:srgbClr val="FF0000"/>
          </a:solidFill>
          <a:ln w="9525" algn="ctr">
            <a:noFill/>
            <a:round/>
            <a:headEnd/>
            <a:tailEnd/>
          </a:ln>
        </p:spPr>
        <p:txBody>
          <a:bodyPr/>
          <a:lstStyle/>
          <a:p>
            <a:endParaRPr lang="zh-CN" altLang="en-US"/>
          </a:p>
        </p:txBody>
      </p:sp>
      <p:sp>
        <p:nvSpPr>
          <p:cNvPr id="109573" name="矩形 6"/>
          <p:cNvSpPr>
            <a:spLocks noChangeArrowheads="1"/>
          </p:cNvSpPr>
          <p:nvPr/>
        </p:nvSpPr>
        <p:spPr bwMode="auto">
          <a:xfrm>
            <a:off x="1357313" y="1500188"/>
            <a:ext cx="4660900" cy="523875"/>
          </a:xfrm>
          <a:prstGeom prst="rect">
            <a:avLst/>
          </a:prstGeom>
          <a:noFill/>
          <a:ln w="9525">
            <a:noFill/>
            <a:miter lim="800000"/>
            <a:headEnd/>
            <a:tailEnd/>
          </a:ln>
        </p:spPr>
        <p:txBody>
          <a:bodyPr wrap="none">
            <a:spAutoFit/>
          </a:bodyPr>
          <a:lstStyle/>
          <a:p>
            <a:r>
              <a:rPr lang="en-US" altLang="zh-CN" sz="2800" b="1">
                <a:solidFill>
                  <a:srgbClr val="FFFFFF"/>
                </a:solidFill>
                <a:latin typeface="微软雅黑" pitchFamily="34" charset="-122"/>
                <a:ea typeface="微软雅黑" pitchFamily="34" charset="-122"/>
                <a:sym typeface="微软雅黑" pitchFamily="34" charset="-122"/>
              </a:rPr>
              <a:t>2010</a:t>
            </a:r>
            <a:r>
              <a:rPr lang="zh-CN" altLang="en-US" sz="2800" b="1">
                <a:solidFill>
                  <a:srgbClr val="FFFFFF"/>
                </a:solidFill>
                <a:latin typeface="微软雅黑" pitchFamily="34" charset="-122"/>
                <a:ea typeface="微软雅黑" pitchFamily="34" charset="-122"/>
                <a:sym typeface="微软雅黑" pitchFamily="34" charset="-122"/>
              </a:rPr>
              <a:t>年推出通识课品牌</a:t>
            </a:r>
            <a:r>
              <a:rPr lang="zh-CN" altLang="en-US" sz="2800" b="1">
                <a:solidFill>
                  <a:srgbClr val="FFC000"/>
                </a:solidFill>
                <a:latin typeface="微软雅黑" pitchFamily="34" charset="-122"/>
                <a:ea typeface="微软雅黑" pitchFamily="34" charset="-122"/>
                <a:sym typeface="微软雅黑" pitchFamily="34" charset="-122"/>
              </a:rPr>
              <a:t>尔雅</a:t>
            </a:r>
            <a:endParaRPr lang="zh-CN" altLang="en-US" sz="2800">
              <a:solidFill>
                <a:srgbClr val="FFC000"/>
              </a:solidFill>
            </a:endParaRPr>
          </a:p>
        </p:txBody>
      </p:sp>
      <p:sp>
        <p:nvSpPr>
          <p:cNvPr id="109574" name="矩形 9"/>
          <p:cNvSpPr>
            <a:spLocks noChangeArrowheads="1"/>
          </p:cNvSpPr>
          <p:nvPr/>
        </p:nvSpPr>
        <p:spPr bwMode="auto">
          <a:xfrm>
            <a:off x="857250" y="2571750"/>
            <a:ext cx="7715250" cy="857250"/>
          </a:xfrm>
          <a:prstGeom prst="rect">
            <a:avLst/>
          </a:prstGeom>
          <a:solidFill>
            <a:srgbClr val="00B050"/>
          </a:solidFill>
          <a:ln w="9525" algn="ctr">
            <a:noFill/>
            <a:round/>
            <a:headEnd/>
            <a:tailEnd/>
          </a:ln>
        </p:spPr>
        <p:txBody>
          <a:bodyPr/>
          <a:lstStyle/>
          <a:p>
            <a:endParaRPr lang="zh-CN" altLang="en-US"/>
          </a:p>
        </p:txBody>
      </p:sp>
      <p:sp>
        <p:nvSpPr>
          <p:cNvPr id="109575" name="矩形 7"/>
          <p:cNvSpPr>
            <a:spLocks noChangeArrowheads="1"/>
          </p:cNvSpPr>
          <p:nvPr/>
        </p:nvSpPr>
        <p:spPr bwMode="auto">
          <a:xfrm>
            <a:off x="1000125" y="2714625"/>
            <a:ext cx="7532688" cy="523875"/>
          </a:xfrm>
          <a:prstGeom prst="rect">
            <a:avLst/>
          </a:prstGeom>
          <a:noFill/>
          <a:ln w="9525">
            <a:noFill/>
            <a:miter lim="800000"/>
            <a:headEnd/>
            <a:tailEnd/>
          </a:ln>
        </p:spPr>
        <p:txBody>
          <a:bodyPr wrap="none">
            <a:spAutoFit/>
          </a:bodyPr>
          <a:lstStyle/>
          <a:p>
            <a:r>
              <a:rPr lang="en-US" altLang="zh-CN" sz="2800" b="1">
                <a:solidFill>
                  <a:srgbClr val="FFFFFF"/>
                </a:solidFill>
                <a:latin typeface="微软雅黑" pitchFamily="34" charset="-122"/>
                <a:ea typeface="微软雅黑" pitchFamily="34" charset="-122"/>
                <a:sym typeface="微软雅黑" pitchFamily="34" charset="-122"/>
              </a:rPr>
              <a:t>2012</a:t>
            </a:r>
            <a:r>
              <a:rPr lang="zh-CN" altLang="en-US" sz="2800" b="1">
                <a:solidFill>
                  <a:srgbClr val="FFFFFF"/>
                </a:solidFill>
                <a:latin typeface="微软雅黑" pitchFamily="34" charset="-122"/>
                <a:ea typeface="微软雅黑" pitchFamily="34" charset="-122"/>
                <a:sym typeface="微软雅黑" pitchFamily="34" charset="-122"/>
              </a:rPr>
              <a:t>年</a:t>
            </a:r>
            <a:r>
              <a:rPr lang="zh-CN" altLang="en-US" sz="2800" b="1">
                <a:solidFill>
                  <a:srgbClr val="FFC000"/>
                </a:solidFill>
                <a:latin typeface="微软雅黑" pitchFamily="34" charset="-122"/>
                <a:ea typeface="微软雅黑" pitchFamily="34" charset="-122"/>
                <a:sym typeface="微软雅黑" pitchFamily="34" charset="-122"/>
              </a:rPr>
              <a:t>尔雅</a:t>
            </a:r>
            <a:r>
              <a:rPr lang="zh-CN" altLang="en-US" sz="2800" b="1">
                <a:solidFill>
                  <a:srgbClr val="FFFFFF"/>
                </a:solidFill>
                <a:latin typeface="微软雅黑" pitchFamily="34" charset="-122"/>
                <a:ea typeface="微软雅黑" pitchFamily="34" charset="-122"/>
                <a:sym typeface="微软雅黑" pitchFamily="34" charset="-122"/>
              </a:rPr>
              <a:t>成为中国大学第一大网络学习平台</a:t>
            </a:r>
            <a:endParaRPr lang="zh-CN" altLang="en-US" sz="2800">
              <a:solidFill>
                <a:srgbClr val="FFC000"/>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矩形 4"/>
          <p:cNvSpPr>
            <a:spLocks noChangeArrowheads="1"/>
          </p:cNvSpPr>
          <p:nvPr/>
        </p:nvSpPr>
        <p:spPr bwMode="auto">
          <a:xfrm>
            <a:off x="0" y="0"/>
            <a:ext cx="9286875" cy="5429250"/>
          </a:xfrm>
          <a:prstGeom prst="rect">
            <a:avLst/>
          </a:prstGeom>
          <a:solidFill>
            <a:srgbClr val="002060"/>
          </a:solidFill>
          <a:ln w="9525" algn="ctr">
            <a:solidFill>
              <a:schemeClr val="tx1"/>
            </a:solidFill>
            <a:round/>
            <a:headEnd/>
            <a:tailEnd/>
          </a:ln>
        </p:spPr>
        <p:txBody>
          <a:bodyPr/>
          <a:lstStyle/>
          <a:p>
            <a:endParaRPr lang="zh-CN" altLang="en-US"/>
          </a:p>
        </p:txBody>
      </p:sp>
      <p:pic>
        <p:nvPicPr>
          <p:cNvPr id="110595" name="Picture 2"/>
          <p:cNvPicPr>
            <a:picLocks noChangeAspect="1" noChangeArrowheads="1"/>
          </p:cNvPicPr>
          <p:nvPr/>
        </p:nvPicPr>
        <p:blipFill>
          <a:blip r:embed="rId2"/>
          <a:srcRect/>
          <a:stretch>
            <a:fillRect/>
          </a:stretch>
        </p:blipFill>
        <p:spPr bwMode="auto">
          <a:xfrm>
            <a:off x="681038" y="1133475"/>
            <a:ext cx="7780337" cy="2876550"/>
          </a:xfrm>
          <a:prstGeom prst="rect">
            <a:avLst/>
          </a:prstGeom>
          <a:noFill/>
          <a:ln w="9525">
            <a:noFill/>
            <a:miter lim="800000"/>
            <a:headEnd/>
            <a:tailEnd/>
          </a:ln>
        </p:spPr>
      </p:pic>
      <p:sp>
        <p:nvSpPr>
          <p:cNvPr id="110596" name="矩形 5"/>
          <p:cNvSpPr>
            <a:spLocks noChangeArrowheads="1"/>
          </p:cNvSpPr>
          <p:nvPr/>
        </p:nvSpPr>
        <p:spPr bwMode="auto">
          <a:xfrm>
            <a:off x="5357813" y="0"/>
            <a:ext cx="3786187" cy="714375"/>
          </a:xfrm>
          <a:prstGeom prst="rect">
            <a:avLst/>
          </a:prstGeom>
          <a:solidFill>
            <a:schemeClr val="accent1"/>
          </a:solidFill>
          <a:ln w="9525" algn="ctr">
            <a:noFill/>
            <a:round/>
            <a:headEnd/>
            <a:tailEnd/>
          </a:ln>
        </p:spPr>
        <p:txBody>
          <a:bodyPr anchor="ctr"/>
          <a:lstStyle/>
          <a:p>
            <a:pPr algn="r"/>
            <a:r>
              <a:rPr lang="zh-CN" altLang="en-US" sz="2800" b="1">
                <a:solidFill>
                  <a:srgbClr val="FFFFFF"/>
                </a:solidFill>
                <a:latin typeface="微软雅黑" pitchFamily="34" charset="-122"/>
                <a:ea typeface="微软雅黑" pitchFamily="34" charset="-122"/>
                <a:sym typeface="微软雅黑" pitchFamily="34" charset="-122"/>
              </a:rPr>
              <a:t>超星慕课的行业背景</a:t>
            </a:r>
            <a:endParaRPr lang="zh-CN" altLang="en-US" sz="280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矩形 4"/>
          <p:cNvSpPr>
            <a:spLocks noChangeArrowheads="1"/>
          </p:cNvSpPr>
          <p:nvPr/>
        </p:nvSpPr>
        <p:spPr bwMode="auto">
          <a:xfrm>
            <a:off x="0" y="0"/>
            <a:ext cx="9286875" cy="5429250"/>
          </a:xfrm>
          <a:prstGeom prst="rect">
            <a:avLst/>
          </a:prstGeom>
          <a:solidFill>
            <a:srgbClr val="002060"/>
          </a:solidFill>
          <a:ln w="9525" algn="ctr">
            <a:solidFill>
              <a:schemeClr val="tx1"/>
            </a:solidFill>
            <a:round/>
            <a:headEnd/>
            <a:tailEnd/>
          </a:ln>
        </p:spPr>
        <p:txBody>
          <a:bodyPr/>
          <a:lstStyle/>
          <a:p>
            <a:endParaRPr lang="zh-CN" altLang="en-US"/>
          </a:p>
        </p:txBody>
      </p:sp>
      <p:sp>
        <p:nvSpPr>
          <p:cNvPr id="111619" name="矩形 5"/>
          <p:cNvSpPr>
            <a:spLocks noChangeArrowheads="1"/>
          </p:cNvSpPr>
          <p:nvPr/>
        </p:nvSpPr>
        <p:spPr bwMode="auto">
          <a:xfrm>
            <a:off x="5357813" y="0"/>
            <a:ext cx="3786187" cy="714375"/>
          </a:xfrm>
          <a:prstGeom prst="rect">
            <a:avLst/>
          </a:prstGeom>
          <a:solidFill>
            <a:schemeClr val="accent1"/>
          </a:solidFill>
          <a:ln w="9525" algn="ctr">
            <a:noFill/>
            <a:round/>
            <a:headEnd/>
            <a:tailEnd/>
          </a:ln>
        </p:spPr>
        <p:txBody>
          <a:bodyPr anchor="ctr"/>
          <a:lstStyle/>
          <a:p>
            <a:pPr algn="r"/>
            <a:r>
              <a:rPr lang="zh-CN" altLang="en-US" sz="2800" b="1">
                <a:solidFill>
                  <a:srgbClr val="FFFFFF"/>
                </a:solidFill>
                <a:latin typeface="微软雅黑" pitchFamily="34" charset="-122"/>
                <a:ea typeface="微软雅黑" pitchFamily="34" charset="-122"/>
                <a:sym typeface="微软雅黑" pitchFamily="34" charset="-122"/>
              </a:rPr>
              <a:t>超星慕课的行业背景</a:t>
            </a:r>
            <a:endParaRPr lang="zh-CN" altLang="en-US" sz="2800"/>
          </a:p>
        </p:txBody>
      </p:sp>
      <p:grpSp>
        <p:nvGrpSpPr>
          <p:cNvPr id="2" name="Group 4"/>
          <p:cNvGrpSpPr>
            <a:grpSpLocks/>
          </p:cNvGrpSpPr>
          <p:nvPr/>
        </p:nvGrpSpPr>
        <p:grpSpPr bwMode="auto">
          <a:xfrm>
            <a:off x="2071688" y="571500"/>
            <a:ext cx="4500562" cy="4500563"/>
            <a:chOff x="0" y="0"/>
            <a:chExt cx="4500899" cy="4500927"/>
          </a:xfrm>
        </p:grpSpPr>
        <p:grpSp>
          <p:nvGrpSpPr>
            <p:cNvPr id="3" name="Group 5"/>
            <p:cNvGrpSpPr>
              <a:grpSpLocks/>
            </p:cNvGrpSpPr>
            <p:nvPr/>
          </p:nvGrpSpPr>
          <p:grpSpPr bwMode="auto">
            <a:xfrm>
              <a:off x="0" y="2379554"/>
              <a:ext cx="2251190" cy="2121361"/>
              <a:chOff x="0" y="0"/>
              <a:chExt cx="3214" cy="2457"/>
            </a:xfrm>
          </p:grpSpPr>
          <p:sp>
            <p:nvSpPr>
              <p:cNvPr id="111631" name="Rectangle 3"/>
              <p:cNvSpPr>
                <a:spLocks noChangeArrowheads="1"/>
              </p:cNvSpPr>
              <p:nvPr/>
            </p:nvSpPr>
            <p:spPr bwMode="auto">
              <a:xfrm>
                <a:off x="0" y="0"/>
                <a:ext cx="3214" cy="2457"/>
              </a:xfrm>
              <a:prstGeom prst="rect">
                <a:avLst/>
              </a:prstGeom>
              <a:solidFill>
                <a:srgbClr val="442359"/>
              </a:solidFill>
              <a:ln w="9525">
                <a:noFill/>
                <a:miter lim="800000"/>
                <a:headEnd/>
                <a:tailEnd/>
              </a:ln>
            </p:spPr>
            <p:txBody>
              <a:bodyPr lIns="0" tIns="0" rIns="0" bIns="0"/>
              <a:lstStyle/>
              <a:p>
                <a:endParaRPr lang="zh-CN" altLang="zh-CN" sz="1400">
                  <a:solidFill>
                    <a:srgbClr val="FFFFFF"/>
                  </a:solidFill>
                  <a:latin typeface="微软雅黑" pitchFamily="34" charset="-122"/>
                  <a:ea typeface="微软雅黑" pitchFamily="34" charset="-122"/>
                  <a:sym typeface="微软雅黑" pitchFamily="34" charset="-122"/>
                </a:endParaRPr>
              </a:p>
            </p:txBody>
          </p:sp>
          <p:sp>
            <p:nvSpPr>
              <p:cNvPr id="111632" name="Rectangle 4"/>
              <p:cNvSpPr>
                <a:spLocks noChangeArrowheads="1"/>
              </p:cNvSpPr>
              <p:nvPr/>
            </p:nvSpPr>
            <p:spPr bwMode="auto">
              <a:xfrm>
                <a:off x="102" y="140"/>
                <a:ext cx="2958" cy="2069"/>
              </a:xfrm>
              <a:prstGeom prst="rect">
                <a:avLst/>
              </a:prstGeom>
              <a:noFill/>
              <a:ln w="9525">
                <a:noFill/>
                <a:miter lim="800000"/>
                <a:headEnd/>
                <a:tailEnd/>
              </a:ln>
            </p:spPr>
            <p:txBody>
              <a:bodyPr lIns="88900" tIns="88900" rIns="91406" bIns="88900" anchor="b"/>
              <a:lstStyle/>
              <a:p>
                <a:r>
                  <a:rPr lang="zh-CN" altLang="en-US" sz="1400">
                    <a:solidFill>
                      <a:srgbClr val="FFFFFF"/>
                    </a:solidFill>
                    <a:latin typeface="微软雅黑" pitchFamily="34" charset="-122"/>
                    <a:ea typeface="微软雅黑" pitchFamily="34" charset="-122"/>
                    <a:sym typeface="微软雅黑" pitchFamily="34" charset="-122"/>
                  </a:rPr>
                  <a:t>培训期次：</a:t>
                </a:r>
                <a:r>
                  <a:rPr lang="en-US" altLang="zh-CN" sz="1400">
                    <a:solidFill>
                      <a:srgbClr val="FFFFFF"/>
                    </a:solidFill>
                    <a:latin typeface="微软雅黑" pitchFamily="34" charset="-122"/>
                    <a:ea typeface="微软雅黑" pitchFamily="34" charset="-122"/>
                    <a:sym typeface="微软雅黑" pitchFamily="34" charset="-122"/>
                  </a:rPr>
                  <a:t>1000</a:t>
                </a:r>
                <a:r>
                  <a:rPr lang="zh-CN" altLang="en-US" sz="1400">
                    <a:solidFill>
                      <a:srgbClr val="FFFFFF"/>
                    </a:solidFill>
                    <a:latin typeface="微软雅黑" pitchFamily="34" charset="-122"/>
                    <a:ea typeface="微软雅黑" pitchFamily="34" charset="-122"/>
                    <a:sym typeface="微软雅黑" pitchFamily="34" charset="-122"/>
                  </a:rPr>
                  <a:t>余次</a:t>
                </a:r>
                <a:endParaRPr lang="en-US" sz="1400">
                  <a:solidFill>
                    <a:srgbClr val="FFFFFF"/>
                  </a:solidFill>
                  <a:latin typeface="微软雅黑" pitchFamily="34" charset="-122"/>
                  <a:ea typeface="微软雅黑" pitchFamily="34" charset="-122"/>
                  <a:sym typeface="微软雅黑" pitchFamily="34" charset="-122"/>
                </a:endParaRPr>
              </a:p>
              <a:p>
                <a:endParaRPr lang="zh-CN" altLang="en-US" sz="1400">
                  <a:solidFill>
                    <a:srgbClr val="FFFFFF"/>
                  </a:solidFill>
                  <a:latin typeface="微软雅黑" pitchFamily="34" charset="-122"/>
                  <a:ea typeface="微软雅黑" pitchFamily="34" charset="-122"/>
                  <a:sym typeface="微软雅黑" pitchFamily="34" charset="-122"/>
                </a:endParaRPr>
              </a:p>
              <a:p>
                <a:r>
                  <a:rPr lang="zh-CN" altLang="en-US" sz="1400">
                    <a:solidFill>
                      <a:srgbClr val="FFFFFF"/>
                    </a:solidFill>
                    <a:latin typeface="微软雅黑" pitchFamily="34" charset="-122"/>
                    <a:ea typeface="微软雅黑" pitchFamily="34" charset="-122"/>
                    <a:sym typeface="微软雅黑" pitchFamily="34" charset="-122"/>
                  </a:rPr>
                  <a:t>培训人数：</a:t>
                </a:r>
                <a:r>
                  <a:rPr lang="en-US" altLang="zh-CN" sz="1400">
                    <a:solidFill>
                      <a:srgbClr val="FFFFFF"/>
                    </a:solidFill>
                    <a:latin typeface="微软雅黑" pitchFamily="34" charset="-122"/>
                    <a:ea typeface="微软雅黑" pitchFamily="34" charset="-122"/>
                    <a:sym typeface="微软雅黑" pitchFamily="34" charset="-122"/>
                  </a:rPr>
                  <a:t>10</a:t>
                </a:r>
                <a:r>
                  <a:rPr lang="zh-CN" altLang="en-US" sz="1400">
                    <a:solidFill>
                      <a:srgbClr val="FFFFFF"/>
                    </a:solidFill>
                    <a:latin typeface="微软雅黑" pitchFamily="34" charset="-122"/>
                    <a:ea typeface="微软雅黑" pitchFamily="34" charset="-122"/>
                    <a:sym typeface="微软雅黑" pitchFamily="34" charset="-122"/>
                  </a:rPr>
                  <a:t>余万人</a:t>
                </a:r>
                <a:endParaRPr lang="en-US" altLang="zh-CN" sz="1400">
                  <a:solidFill>
                    <a:srgbClr val="FFFFFF"/>
                  </a:solidFill>
                  <a:latin typeface="微软雅黑" pitchFamily="34" charset="-122"/>
                  <a:ea typeface="微软雅黑" pitchFamily="34" charset="-122"/>
                  <a:sym typeface="微软雅黑" pitchFamily="34" charset="-122"/>
                </a:endParaRPr>
              </a:p>
              <a:p>
                <a:endParaRPr lang="en-US" altLang="zh-CN" sz="1400">
                  <a:solidFill>
                    <a:srgbClr val="FFFFFF"/>
                  </a:solidFill>
                  <a:latin typeface="微软雅黑" pitchFamily="34" charset="-122"/>
                  <a:ea typeface="微软雅黑" pitchFamily="34" charset="-122"/>
                  <a:sym typeface="微软雅黑" pitchFamily="34" charset="-122"/>
                </a:endParaRPr>
              </a:p>
              <a:p>
                <a:r>
                  <a:rPr lang="zh-CN" altLang="en-US" sz="1400">
                    <a:solidFill>
                      <a:srgbClr val="FFFFFF"/>
                    </a:solidFill>
                    <a:latin typeface="微软雅黑" pitchFamily="34" charset="-122"/>
                    <a:ea typeface="微软雅黑" pitchFamily="34" charset="-122"/>
                    <a:sym typeface="微软雅黑" pitchFamily="34" charset="-122"/>
                  </a:rPr>
                  <a:t>电话支持：</a:t>
                </a:r>
                <a:r>
                  <a:rPr lang="en-US" altLang="zh-CN" sz="1400">
                    <a:solidFill>
                      <a:srgbClr val="FFFFFF"/>
                    </a:solidFill>
                    <a:latin typeface="微软雅黑" pitchFamily="34" charset="-122"/>
                    <a:ea typeface="微软雅黑" pitchFamily="34" charset="-122"/>
                    <a:sym typeface="微软雅黑" pitchFamily="34" charset="-122"/>
                  </a:rPr>
                  <a:t>5</a:t>
                </a:r>
                <a:r>
                  <a:rPr lang="zh-CN" altLang="en-US" sz="1400">
                    <a:solidFill>
                      <a:srgbClr val="FFFFFF"/>
                    </a:solidFill>
                    <a:latin typeface="微软雅黑" pitchFamily="34" charset="-122"/>
                    <a:ea typeface="微软雅黑" pitchFamily="34" charset="-122"/>
                    <a:sym typeface="微软雅黑" pitchFamily="34" charset="-122"/>
                  </a:rPr>
                  <a:t>万余次</a:t>
                </a:r>
                <a:endParaRPr lang="en-US" altLang="zh-CN" sz="1400">
                  <a:solidFill>
                    <a:srgbClr val="FFFFFF"/>
                  </a:solidFill>
                  <a:latin typeface="微软雅黑" pitchFamily="34" charset="-122"/>
                  <a:ea typeface="微软雅黑" pitchFamily="34" charset="-122"/>
                  <a:sym typeface="微软雅黑" pitchFamily="34" charset="-122"/>
                </a:endParaRPr>
              </a:p>
              <a:p>
                <a:endParaRPr lang="en-US" altLang="zh-CN" sz="1400">
                  <a:solidFill>
                    <a:srgbClr val="FFFFFF"/>
                  </a:solidFill>
                  <a:latin typeface="微软雅黑" pitchFamily="34" charset="-122"/>
                  <a:ea typeface="微软雅黑" pitchFamily="34" charset="-122"/>
                  <a:sym typeface="微软雅黑" pitchFamily="34" charset="-122"/>
                </a:endParaRPr>
              </a:p>
              <a:p>
                <a:r>
                  <a:rPr lang="zh-CN" altLang="en-US" sz="1400">
                    <a:solidFill>
                      <a:srgbClr val="FFFFFF"/>
                    </a:solidFill>
                    <a:latin typeface="微软雅黑" pitchFamily="34" charset="-122"/>
                    <a:ea typeface="微软雅黑" pitchFamily="34" charset="-122"/>
                    <a:sym typeface="微软雅黑" pitchFamily="34" charset="-122"/>
                  </a:rPr>
                  <a:t>在线答疑：</a:t>
                </a:r>
                <a:r>
                  <a:rPr lang="en-US" altLang="zh-CN" sz="1400">
                    <a:solidFill>
                      <a:srgbClr val="FFFFFF"/>
                    </a:solidFill>
                    <a:latin typeface="微软雅黑" pitchFamily="34" charset="-122"/>
                    <a:ea typeface="微软雅黑" pitchFamily="34" charset="-122"/>
                    <a:sym typeface="微软雅黑" pitchFamily="34" charset="-122"/>
                  </a:rPr>
                  <a:t>17</a:t>
                </a:r>
                <a:r>
                  <a:rPr lang="zh-CN" altLang="en-US" sz="1400">
                    <a:solidFill>
                      <a:srgbClr val="FFFFFF"/>
                    </a:solidFill>
                    <a:latin typeface="微软雅黑" pitchFamily="34" charset="-122"/>
                    <a:ea typeface="微软雅黑" pitchFamily="34" charset="-122"/>
                    <a:sym typeface="微软雅黑" pitchFamily="34" charset="-122"/>
                  </a:rPr>
                  <a:t>万余次</a:t>
                </a:r>
                <a:endParaRPr lang="zh-CN" altLang="en-US"/>
              </a:p>
            </p:txBody>
          </p:sp>
        </p:grpSp>
        <p:grpSp>
          <p:nvGrpSpPr>
            <p:cNvPr id="4" name="Group 8"/>
            <p:cNvGrpSpPr>
              <a:grpSpLocks/>
            </p:cNvGrpSpPr>
            <p:nvPr/>
          </p:nvGrpSpPr>
          <p:grpSpPr bwMode="auto">
            <a:xfrm>
              <a:off x="2313386" y="0"/>
              <a:ext cx="2187513" cy="2324269"/>
              <a:chOff x="0" y="0"/>
              <a:chExt cx="2946" cy="2157"/>
            </a:xfrm>
          </p:grpSpPr>
          <p:sp>
            <p:nvSpPr>
              <p:cNvPr id="111629" name="Rectangle 6"/>
              <p:cNvSpPr>
                <a:spLocks noChangeArrowheads="1"/>
              </p:cNvSpPr>
              <p:nvPr/>
            </p:nvSpPr>
            <p:spPr bwMode="auto">
              <a:xfrm>
                <a:off x="0" y="199"/>
                <a:ext cx="2850" cy="1958"/>
              </a:xfrm>
              <a:prstGeom prst="rect">
                <a:avLst/>
              </a:prstGeom>
              <a:solidFill>
                <a:srgbClr val="FF8C00"/>
              </a:solidFill>
              <a:ln w="9525">
                <a:noFill/>
                <a:miter lim="800000"/>
                <a:headEnd/>
                <a:tailEnd/>
              </a:ln>
            </p:spPr>
            <p:txBody>
              <a:bodyPr lIns="0" tIns="0" rIns="0" bIns="0"/>
              <a:lstStyle/>
              <a:p>
                <a:endParaRPr lang="zh-CN" altLang="zh-CN" sz="1000">
                  <a:solidFill>
                    <a:srgbClr val="FFFFFF"/>
                  </a:solidFill>
                  <a:latin typeface="微软雅黑" pitchFamily="34" charset="-122"/>
                  <a:ea typeface="微软雅黑" pitchFamily="34" charset="-122"/>
                  <a:sym typeface="微软雅黑" pitchFamily="34" charset="-122"/>
                </a:endParaRPr>
              </a:p>
            </p:txBody>
          </p:sp>
          <p:sp>
            <p:nvSpPr>
              <p:cNvPr id="111630" name="Rectangle 7"/>
              <p:cNvSpPr>
                <a:spLocks noChangeArrowheads="1"/>
              </p:cNvSpPr>
              <p:nvPr/>
            </p:nvSpPr>
            <p:spPr bwMode="auto">
              <a:xfrm>
                <a:off x="156" y="0"/>
                <a:ext cx="2790" cy="1576"/>
              </a:xfrm>
              <a:prstGeom prst="rect">
                <a:avLst/>
              </a:prstGeom>
              <a:noFill/>
              <a:ln w="9525">
                <a:noFill/>
                <a:miter lim="800000"/>
                <a:headEnd/>
                <a:tailEnd/>
              </a:ln>
            </p:spPr>
            <p:txBody>
              <a:bodyPr lIns="88900" tIns="88900" rIns="91406" bIns="88900" anchor="b"/>
              <a:lstStyle/>
              <a:p>
                <a:r>
                  <a:rPr lang="zh-CN" altLang="en-US" sz="2400">
                    <a:solidFill>
                      <a:schemeClr val="bg1"/>
                    </a:solidFill>
                    <a:latin typeface="微软雅黑" pitchFamily="34" charset="-122"/>
                    <a:ea typeface="微软雅黑" pitchFamily="34" charset="-122"/>
                    <a:sym typeface="微软雅黑" pitchFamily="34" charset="-122"/>
                  </a:rPr>
                  <a:t>每日在线：</a:t>
                </a:r>
                <a:endParaRPr lang="en-US" altLang="zh-CN" sz="2400">
                  <a:solidFill>
                    <a:schemeClr val="bg1"/>
                  </a:solidFill>
                  <a:latin typeface="微软雅黑" pitchFamily="34" charset="-122"/>
                  <a:ea typeface="微软雅黑" pitchFamily="34" charset="-122"/>
                  <a:sym typeface="微软雅黑" pitchFamily="34" charset="-122"/>
                </a:endParaRPr>
              </a:p>
              <a:p>
                <a:r>
                  <a:rPr lang="en-US" altLang="zh-CN" sz="2400">
                    <a:solidFill>
                      <a:schemeClr val="bg1"/>
                    </a:solidFill>
                    <a:latin typeface="微软雅黑" pitchFamily="34" charset="-122"/>
                    <a:ea typeface="微软雅黑" pitchFamily="34" charset="-122"/>
                    <a:sym typeface="微软雅黑" pitchFamily="34" charset="-122"/>
                  </a:rPr>
                  <a:t>10</a:t>
                </a:r>
                <a:r>
                  <a:rPr lang="zh-CN" altLang="en-US" sz="2400">
                    <a:solidFill>
                      <a:schemeClr val="bg1"/>
                    </a:solidFill>
                    <a:latin typeface="微软雅黑" pitchFamily="34" charset="-122"/>
                    <a:ea typeface="微软雅黑" pitchFamily="34" charset="-122"/>
                    <a:sym typeface="微软雅黑" pitchFamily="34" charset="-122"/>
                  </a:rPr>
                  <a:t>万人</a:t>
                </a:r>
              </a:p>
            </p:txBody>
          </p:sp>
        </p:grpSp>
        <p:grpSp>
          <p:nvGrpSpPr>
            <p:cNvPr id="5" name="Group 11"/>
            <p:cNvGrpSpPr>
              <a:grpSpLocks/>
            </p:cNvGrpSpPr>
            <p:nvPr/>
          </p:nvGrpSpPr>
          <p:grpSpPr bwMode="auto">
            <a:xfrm>
              <a:off x="2313386" y="2382514"/>
              <a:ext cx="2115785" cy="2118413"/>
              <a:chOff x="0" y="0"/>
              <a:chExt cx="2760" cy="2091"/>
            </a:xfrm>
          </p:grpSpPr>
          <p:sp>
            <p:nvSpPr>
              <p:cNvPr id="111627" name="Rectangle 12"/>
              <p:cNvSpPr>
                <a:spLocks noChangeArrowheads="1"/>
              </p:cNvSpPr>
              <p:nvPr/>
            </p:nvSpPr>
            <p:spPr bwMode="auto">
              <a:xfrm>
                <a:off x="0" y="0"/>
                <a:ext cx="2760" cy="2091"/>
              </a:xfrm>
              <a:prstGeom prst="rect">
                <a:avLst/>
              </a:prstGeom>
              <a:solidFill>
                <a:srgbClr val="008000"/>
              </a:solidFill>
              <a:ln w="9525">
                <a:noFill/>
                <a:miter lim="800000"/>
                <a:headEnd/>
                <a:tailEnd/>
              </a:ln>
            </p:spPr>
            <p:txBody>
              <a:bodyPr lIns="0" tIns="0" rIns="0" bIns="0"/>
              <a:lstStyle/>
              <a:p>
                <a:endParaRPr lang="zh-CN" altLang="zh-CN" sz="1400">
                  <a:solidFill>
                    <a:srgbClr val="FFFFFF"/>
                  </a:solidFill>
                  <a:latin typeface="微软雅黑" pitchFamily="34" charset="-122"/>
                  <a:ea typeface="微软雅黑" pitchFamily="34" charset="-122"/>
                  <a:sym typeface="微软雅黑" pitchFamily="34" charset="-122"/>
                </a:endParaRPr>
              </a:p>
            </p:txBody>
          </p:sp>
          <p:sp>
            <p:nvSpPr>
              <p:cNvPr id="111628" name="Rectangle 13"/>
              <p:cNvSpPr>
                <a:spLocks noChangeArrowheads="1"/>
              </p:cNvSpPr>
              <p:nvPr/>
            </p:nvSpPr>
            <p:spPr bwMode="auto">
              <a:xfrm>
                <a:off x="571" y="768"/>
                <a:ext cx="1816" cy="688"/>
              </a:xfrm>
              <a:prstGeom prst="rect">
                <a:avLst/>
              </a:prstGeom>
              <a:noFill/>
              <a:ln w="9525">
                <a:noFill/>
                <a:miter lim="800000"/>
                <a:headEnd/>
                <a:tailEnd/>
              </a:ln>
            </p:spPr>
            <p:txBody>
              <a:bodyPr lIns="88900" tIns="88900" rIns="91406" bIns="88900" anchor="b"/>
              <a:lstStyle/>
              <a:p>
                <a:pPr algn="ctr"/>
                <a:r>
                  <a:rPr lang="zh-CN" altLang="en-US" sz="2800">
                    <a:solidFill>
                      <a:srgbClr val="FFFFFF"/>
                    </a:solidFill>
                    <a:latin typeface="微软雅黑" pitchFamily="34" charset="-122"/>
                    <a:ea typeface="微软雅黑" pitchFamily="34" charset="-122"/>
                    <a:sym typeface="微软雅黑" pitchFamily="34" charset="-122"/>
                  </a:rPr>
                  <a:t>用户数</a:t>
                </a:r>
                <a:r>
                  <a:rPr lang="en-US" altLang="zh-CN" sz="2800">
                    <a:solidFill>
                      <a:srgbClr val="FFFFFF"/>
                    </a:solidFill>
                    <a:latin typeface="微软雅黑" pitchFamily="34" charset="-122"/>
                    <a:ea typeface="微软雅黑" pitchFamily="34" charset="-122"/>
                    <a:sym typeface="微软雅黑" pitchFamily="34" charset="-122"/>
                  </a:rPr>
                  <a:t>:</a:t>
                </a:r>
                <a:endParaRPr lang="zh-CN" altLang="en-US" sz="2800">
                  <a:solidFill>
                    <a:srgbClr val="FFFFFF"/>
                  </a:solidFill>
                  <a:latin typeface="微软雅黑" pitchFamily="34" charset="-122"/>
                  <a:ea typeface="微软雅黑" pitchFamily="34" charset="-122"/>
                  <a:sym typeface="微软雅黑" pitchFamily="34" charset="-122"/>
                </a:endParaRPr>
              </a:p>
              <a:p>
                <a:pPr algn="ctr"/>
                <a:r>
                  <a:rPr lang="en-US" altLang="zh-CN" sz="2800">
                    <a:solidFill>
                      <a:srgbClr val="FFFFFF"/>
                    </a:solidFill>
                    <a:latin typeface="微软雅黑" pitchFamily="34" charset="-122"/>
                    <a:ea typeface="微软雅黑" pitchFamily="34" charset="-122"/>
                    <a:sym typeface="微软雅黑" pitchFamily="34" charset="-122"/>
                  </a:rPr>
                  <a:t>513</a:t>
                </a:r>
                <a:r>
                  <a:rPr lang="zh-CN" altLang="en-US" sz="2800">
                    <a:solidFill>
                      <a:srgbClr val="FFFFFF"/>
                    </a:solidFill>
                    <a:latin typeface="微软雅黑" pitchFamily="34" charset="-122"/>
                    <a:ea typeface="微软雅黑" pitchFamily="34" charset="-122"/>
                    <a:sym typeface="微软雅黑" pitchFamily="34" charset="-122"/>
                  </a:rPr>
                  <a:t>家</a:t>
                </a:r>
                <a:endParaRPr lang="zh-CN" altLang="en-US" sz="2800"/>
              </a:p>
            </p:txBody>
          </p:sp>
        </p:grpSp>
        <p:grpSp>
          <p:nvGrpSpPr>
            <p:cNvPr id="6" name="Group 14"/>
            <p:cNvGrpSpPr>
              <a:grpSpLocks/>
            </p:cNvGrpSpPr>
            <p:nvPr/>
          </p:nvGrpSpPr>
          <p:grpSpPr bwMode="auto">
            <a:xfrm>
              <a:off x="42" y="214453"/>
              <a:ext cx="2236746" cy="2105636"/>
              <a:chOff x="0" y="0"/>
              <a:chExt cx="4450" cy="2911"/>
            </a:xfrm>
          </p:grpSpPr>
          <p:sp>
            <p:nvSpPr>
              <p:cNvPr id="111625" name="Rectangle 15"/>
              <p:cNvSpPr>
                <a:spLocks noChangeArrowheads="1"/>
              </p:cNvSpPr>
              <p:nvPr/>
            </p:nvSpPr>
            <p:spPr bwMode="auto">
              <a:xfrm>
                <a:off x="0" y="0"/>
                <a:ext cx="4450" cy="2911"/>
              </a:xfrm>
              <a:prstGeom prst="rect">
                <a:avLst/>
              </a:prstGeom>
              <a:solidFill>
                <a:srgbClr val="FF3300"/>
              </a:solidFill>
              <a:ln w="9525">
                <a:noFill/>
                <a:miter lim="800000"/>
                <a:headEnd/>
                <a:tailEnd/>
              </a:ln>
            </p:spPr>
            <p:txBody>
              <a:bodyPr lIns="0" tIns="0" rIns="0" bIns="0"/>
              <a:lstStyle/>
              <a:p>
                <a:endParaRPr lang="zh-CN" altLang="zh-CN" sz="1400">
                  <a:solidFill>
                    <a:srgbClr val="FFFFFF"/>
                  </a:solidFill>
                  <a:latin typeface="微软雅黑" pitchFamily="34" charset="-122"/>
                  <a:ea typeface="微软雅黑" pitchFamily="34" charset="-122"/>
                  <a:sym typeface="微软雅黑" pitchFamily="34" charset="-122"/>
                </a:endParaRPr>
              </a:p>
            </p:txBody>
          </p:sp>
          <p:sp>
            <p:nvSpPr>
              <p:cNvPr id="111626" name="Rectangle 16"/>
              <p:cNvSpPr>
                <a:spLocks noChangeArrowheads="1"/>
              </p:cNvSpPr>
              <p:nvPr/>
            </p:nvSpPr>
            <p:spPr bwMode="auto">
              <a:xfrm>
                <a:off x="284" y="790"/>
                <a:ext cx="3255" cy="1464"/>
              </a:xfrm>
              <a:prstGeom prst="rect">
                <a:avLst/>
              </a:prstGeom>
              <a:noFill/>
              <a:ln w="9525">
                <a:noFill/>
                <a:miter lim="800000"/>
                <a:headEnd/>
                <a:tailEnd/>
              </a:ln>
            </p:spPr>
            <p:txBody>
              <a:bodyPr lIns="88900" tIns="88900" rIns="91406" bIns="88900" anchor="ctr"/>
              <a:lstStyle/>
              <a:p>
                <a:pPr algn="ctr"/>
                <a:r>
                  <a:rPr lang="zh-CN" altLang="en-US" sz="2000">
                    <a:solidFill>
                      <a:srgbClr val="FFFFFF"/>
                    </a:solidFill>
                    <a:latin typeface="微软雅黑" pitchFamily="34" charset="-122"/>
                    <a:ea typeface="微软雅黑" pitchFamily="34" charset="-122"/>
                    <a:sym typeface="微软雅黑" pitchFamily="34" charset="-122"/>
                  </a:rPr>
                  <a:t>安全运行</a:t>
                </a:r>
              </a:p>
              <a:p>
                <a:pPr algn="ctr"/>
                <a:r>
                  <a:rPr lang="en-US" altLang="zh-CN" sz="2000">
                    <a:solidFill>
                      <a:srgbClr val="FFFFFF"/>
                    </a:solidFill>
                    <a:latin typeface="微软雅黑" pitchFamily="34" charset="-122"/>
                    <a:ea typeface="微软雅黑" pitchFamily="34" charset="-122"/>
                    <a:sym typeface="微软雅黑" pitchFamily="34" charset="-122"/>
                  </a:rPr>
                  <a:t>2</a:t>
                </a:r>
                <a:r>
                  <a:rPr lang="zh-CN" altLang="en-US" sz="2000">
                    <a:solidFill>
                      <a:srgbClr val="FFFFFF"/>
                    </a:solidFill>
                    <a:latin typeface="微软雅黑" pitchFamily="34" charset="-122"/>
                    <a:ea typeface="微软雅黑" pitchFamily="34" charset="-122"/>
                    <a:sym typeface="微软雅黑" pitchFamily="34" charset="-122"/>
                  </a:rPr>
                  <a:t>年11个月</a:t>
                </a:r>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制作网络课程的步骤和方法</a:t>
            </a:r>
            <a:endParaRPr lang="zh-CN" altLang="en-US" dirty="0"/>
          </a:p>
        </p:txBody>
      </p:sp>
      <p:sp>
        <p:nvSpPr>
          <p:cNvPr id="3" name="内容占位符 2"/>
          <p:cNvSpPr>
            <a:spLocks noGrp="1"/>
          </p:cNvSpPr>
          <p:nvPr>
            <p:ph idx="1"/>
          </p:nvPr>
        </p:nvSpPr>
        <p:spPr>
          <a:xfrm>
            <a:off x="642910" y="1571618"/>
            <a:ext cx="7886700" cy="3262312"/>
          </a:xfrm>
        </p:spPr>
        <p:txBody>
          <a:bodyPr/>
          <a:lstStyle/>
          <a:p>
            <a:r>
              <a:rPr lang="en-US" altLang="zh-CN" dirty="0" smtClean="0"/>
              <a:t>1</a:t>
            </a:r>
            <a:r>
              <a:rPr lang="zh-CN" altLang="en-US" dirty="0" smtClean="0"/>
              <a:t>、注册</a:t>
            </a:r>
            <a:r>
              <a:rPr lang="en-US" altLang="zh-CN" dirty="0" err="1" smtClean="0"/>
              <a:t>edx</a:t>
            </a:r>
            <a:r>
              <a:rPr lang="zh-CN" altLang="en-US" dirty="0" smtClean="0"/>
              <a:t>教师身份，获得创建新课程的权限</a:t>
            </a:r>
          </a:p>
          <a:p>
            <a:r>
              <a:rPr lang="en-US" altLang="zh-CN" dirty="0" smtClean="0"/>
              <a:t>2</a:t>
            </a:r>
            <a:r>
              <a:rPr lang="zh-CN" altLang="en-US" dirty="0" smtClean="0"/>
              <a:t>、登陆</a:t>
            </a:r>
            <a:r>
              <a:rPr lang="en-US" altLang="zh-CN" dirty="0" err="1" smtClean="0"/>
              <a:t>edx</a:t>
            </a:r>
            <a:r>
              <a:rPr lang="zh-CN" altLang="en-US" dirty="0" smtClean="0"/>
              <a:t>，创建一个新课程</a:t>
            </a:r>
          </a:p>
          <a:p>
            <a:r>
              <a:rPr lang="en-US" altLang="zh-CN" dirty="0" smtClean="0"/>
              <a:t>3</a:t>
            </a:r>
            <a:r>
              <a:rPr lang="zh-CN" altLang="en-US" dirty="0" smtClean="0"/>
              <a:t>、设置新课程</a:t>
            </a:r>
          </a:p>
          <a:p>
            <a:r>
              <a:rPr lang="en-US" altLang="zh-CN" dirty="0" smtClean="0"/>
              <a:t>4</a:t>
            </a:r>
            <a:r>
              <a:rPr lang="zh-CN" altLang="en-US" dirty="0" smtClean="0"/>
              <a:t>、建立学生评分机制</a:t>
            </a:r>
          </a:p>
          <a:p>
            <a:r>
              <a:rPr lang="en-US" altLang="zh-CN" dirty="0" smtClean="0"/>
              <a:t>5</a:t>
            </a:r>
            <a:r>
              <a:rPr lang="zh-CN" altLang="en-US" dirty="0" smtClean="0"/>
              <a:t>、组织课程内容</a:t>
            </a:r>
          </a:p>
          <a:p>
            <a:r>
              <a:rPr lang="en-US" altLang="zh-CN" dirty="0" smtClean="0"/>
              <a:t>6</a:t>
            </a:r>
            <a:r>
              <a:rPr lang="zh-CN" altLang="en-US" dirty="0" smtClean="0"/>
              <a:t>、制作课程内容</a:t>
            </a:r>
          </a:p>
          <a:p>
            <a:r>
              <a:rPr lang="en-US" altLang="zh-CN" dirty="0" smtClean="0"/>
              <a:t>7</a:t>
            </a:r>
            <a:r>
              <a:rPr lang="zh-CN" altLang="en-US" dirty="0" smtClean="0"/>
              <a:t>、发布并测试课程</a:t>
            </a:r>
          </a:p>
          <a:p>
            <a:r>
              <a:rPr lang="en-US" altLang="zh-CN" dirty="0" smtClean="0"/>
              <a:t>8</a:t>
            </a:r>
            <a:r>
              <a:rPr lang="zh-CN" altLang="en-US" dirty="0" smtClean="0"/>
              <a:t>、检查学生的进度</a:t>
            </a:r>
            <a:r>
              <a:rPr lang="en-US" altLang="zh-CN" dirty="0" smtClean="0"/>
              <a:t>......</a:t>
            </a:r>
            <a:endParaRPr lang="zh-CN" altLang="en-US" dirty="0"/>
          </a:p>
        </p:txBody>
      </p:sp>
      <p:sp>
        <p:nvSpPr>
          <p:cNvPr id="4" name="日期占位符 3"/>
          <p:cNvSpPr>
            <a:spLocks noGrp="1"/>
          </p:cNvSpPr>
          <p:nvPr>
            <p:ph type="dt" sz="half" idx="10"/>
          </p:nvPr>
        </p:nvSpPr>
        <p:spPr/>
        <p:txBody>
          <a:bodyPr/>
          <a:lstStyle/>
          <a:p>
            <a:pPr>
              <a:defRPr/>
            </a:pPr>
            <a:fld id="{5A079EB0-6036-445A-92F8-2BC15C175664}" type="datetime1">
              <a:rPr lang="zh-CN" altLang="en-US" smtClean="0"/>
              <a:pPr>
                <a:defRPr/>
              </a:pPr>
              <a:t>2014/4/4</a:t>
            </a:fld>
            <a:endParaRPr lang="zh-CN" altLang="en-US" sz="1800"/>
          </a:p>
        </p:txBody>
      </p:sp>
      <p:sp>
        <p:nvSpPr>
          <p:cNvPr id="5" name="TextBox 4"/>
          <p:cNvSpPr txBox="1"/>
          <p:nvPr/>
        </p:nvSpPr>
        <p:spPr>
          <a:xfrm>
            <a:off x="785786" y="1142990"/>
            <a:ext cx="4572032" cy="646331"/>
          </a:xfrm>
          <a:prstGeom prst="rect">
            <a:avLst/>
          </a:prstGeom>
          <a:noFill/>
        </p:spPr>
        <p:txBody>
          <a:bodyPr wrap="square" rtlCol="0">
            <a:spAutoFit/>
          </a:bodyPr>
          <a:lstStyle/>
          <a:p>
            <a:r>
              <a:rPr lang="zh-CN" altLang="en-US" dirty="0" smtClean="0"/>
              <a:t>以制作一个</a:t>
            </a:r>
            <a:r>
              <a:rPr lang="en-US" altLang="zh-CN" dirty="0" err="1" smtClean="0"/>
              <a:t>edx</a:t>
            </a:r>
            <a:r>
              <a:rPr lang="zh-CN" altLang="en-US" dirty="0" smtClean="0"/>
              <a:t>课程为例，大致有如下步骤：</a:t>
            </a:r>
          </a:p>
          <a:p>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bwMode="auto">
          <a:xfrm>
            <a:off x="0" y="0"/>
            <a:ext cx="9144000" cy="5143500"/>
          </a:xfrm>
          <a:prstGeom prst="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2" name="Picture 3"/>
          <p:cNvPicPr>
            <a:picLocks noChangeAspect="1" noChangeArrowheads="1"/>
          </p:cNvPicPr>
          <p:nvPr/>
        </p:nvPicPr>
        <p:blipFill>
          <a:blip r:embed="rId2"/>
          <a:srcRect/>
          <a:stretch>
            <a:fillRect/>
          </a:stretch>
        </p:blipFill>
        <p:spPr bwMode="auto">
          <a:xfrm>
            <a:off x="4814888" y="928688"/>
            <a:ext cx="4329112" cy="1810941"/>
          </a:xfrm>
          <a:prstGeom prst="rect">
            <a:avLst/>
          </a:prstGeom>
          <a:noFill/>
          <a:ln w="9525">
            <a:noFill/>
            <a:miter lim="800000"/>
            <a:headEnd/>
            <a:tailEnd/>
          </a:ln>
        </p:spPr>
      </p:pic>
      <p:sp>
        <p:nvSpPr>
          <p:cNvPr id="4" name="Rectangle 2"/>
          <p:cNvSpPr txBox="1">
            <a:spLocks noChangeArrowheads="1"/>
          </p:cNvSpPr>
          <p:nvPr/>
        </p:nvSpPr>
        <p:spPr bwMode="auto">
          <a:xfrm>
            <a:off x="1008063" y="141685"/>
            <a:ext cx="8207375" cy="431006"/>
          </a:xfrm>
          <a:prstGeom prst="rect">
            <a:avLst/>
          </a:prstGeom>
          <a:noFill/>
          <a:ln>
            <a:miter lim="800000"/>
            <a:headEnd/>
            <a:tailEnd/>
          </a:ln>
        </p:spPr>
        <p:txBody>
          <a:bodyPr/>
          <a:lstStyle/>
          <a:p>
            <a:pPr marL="914400" indent="-914400" eaLnBrk="0" hangingPunct="0">
              <a:buFont typeface="Arial" charset="0"/>
              <a:buNone/>
              <a:defRPr/>
            </a:pPr>
            <a:r>
              <a:rPr lang="zh-CN" altLang="en-US" sz="3200" b="1" dirty="0" smtClean="0">
                <a:latin typeface="+mj-ea"/>
                <a:ea typeface="+mj-ea"/>
                <a:sym typeface="Verdana" pitchFamily="34" charset="0"/>
              </a:rPr>
              <a:t>建设网络课程的方法</a:t>
            </a:r>
            <a:endParaRPr lang="zh-CN" altLang="en-US" sz="3200" b="1" dirty="0">
              <a:latin typeface="+mj-ea"/>
              <a:ea typeface="+mj-ea"/>
              <a:sym typeface="Verdana" pitchFamily="34" charset="0"/>
            </a:endParaRPr>
          </a:p>
        </p:txBody>
      </p:sp>
      <p:sp>
        <p:nvSpPr>
          <p:cNvPr id="5" name="Rectangle 2"/>
          <p:cNvSpPr txBox="1">
            <a:spLocks noChangeArrowheads="1"/>
          </p:cNvSpPr>
          <p:nvPr/>
        </p:nvSpPr>
        <p:spPr bwMode="auto">
          <a:xfrm>
            <a:off x="-714375" y="1214438"/>
            <a:ext cx="5715000" cy="1000125"/>
          </a:xfrm>
          <a:prstGeom prst="rect">
            <a:avLst/>
          </a:prstGeom>
          <a:noFill/>
          <a:ln>
            <a:miter lim="800000"/>
            <a:headEnd/>
            <a:tailEnd/>
          </a:ln>
        </p:spPr>
        <p:txBody>
          <a:bodyPr/>
          <a:lstStyle/>
          <a:p>
            <a:pPr marL="914400" indent="-914400" eaLnBrk="0" hangingPunct="0">
              <a:buFont typeface="Arial" charset="0"/>
              <a:buNone/>
              <a:defRPr/>
            </a:pPr>
            <a:r>
              <a:rPr lang="en-US" altLang="zh-CN" sz="3200" b="1" dirty="0">
                <a:solidFill>
                  <a:schemeClr val="bg1"/>
                </a:solidFill>
                <a:latin typeface="+mj-ea"/>
                <a:ea typeface="+mj-ea"/>
                <a:sym typeface="Verdana" pitchFamily="34" charset="0"/>
              </a:rPr>
              <a:t>        1</a:t>
            </a:r>
            <a:r>
              <a:rPr lang="zh-CN" altLang="en-US" sz="3200" b="1" dirty="0">
                <a:solidFill>
                  <a:schemeClr val="bg1"/>
                </a:solidFill>
                <a:latin typeface="+mj-ea"/>
                <a:ea typeface="+mj-ea"/>
                <a:sym typeface="Verdana" pitchFamily="34" charset="0"/>
              </a:rPr>
              <a:t>、易用的慕课制作平台</a:t>
            </a:r>
            <a:endParaRPr lang="en-US" altLang="zh-CN" sz="3200" b="1" dirty="0">
              <a:solidFill>
                <a:schemeClr val="bg1"/>
              </a:solidFill>
              <a:latin typeface="+mj-ea"/>
              <a:ea typeface="+mj-ea"/>
              <a:sym typeface="Verdana" pitchFamily="34" charset="0"/>
            </a:endParaRPr>
          </a:p>
          <a:p>
            <a:pPr marL="914400" indent="-914400" eaLnBrk="0" hangingPunct="0">
              <a:buFont typeface="Arial" charset="0"/>
              <a:buNone/>
              <a:defRPr/>
            </a:pPr>
            <a:r>
              <a:rPr lang="en-US" altLang="zh-CN" sz="3200" b="1" dirty="0">
                <a:solidFill>
                  <a:schemeClr val="bg1"/>
                </a:solidFill>
                <a:latin typeface="+mj-ea"/>
                <a:ea typeface="+mj-ea"/>
                <a:sym typeface="Verdana" pitchFamily="34" charset="0"/>
              </a:rPr>
              <a:t>                      </a:t>
            </a:r>
            <a:r>
              <a:rPr lang="zh-CN" altLang="en-US" sz="3200" b="1" dirty="0">
                <a:solidFill>
                  <a:srgbClr val="FFFF00"/>
                </a:solidFill>
                <a:latin typeface="+mj-ea"/>
                <a:ea typeface="+mj-ea"/>
                <a:sym typeface="Verdana" pitchFamily="34" charset="0"/>
              </a:rPr>
              <a:t>自己建课</a:t>
            </a:r>
          </a:p>
        </p:txBody>
      </p:sp>
      <p:sp>
        <p:nvSpPr>
          <p:cNvPr id="6" name="Rectangle 2"/>
          <p:cNvSpPr txBox="1">
            <a:spLocks noChangeArrowheads="1"/>
          </p:cNvSpPr>
          <p:nvPr/>
        </p:nvSpPr>
        <p:spPr bwMode="auto">
          <a:xfrm>
            <a:off x="-714375" y="3286127"/>
            <a:ext cx="5715000" cy="1000125"/>
          </a:xfrm>
          <a:prstGeom prst="rect">
            <a:avLst/>
          </a:prstGeom>
          <a:noFill/>
          <a:ln>
            <a:miter lim="800000"/>
            <a:headEnd/>
            <a:tailEnd/>
          </a:ln>
        </p:spPr>
        <p:txBody>
          <a:bodyPr/>
          <a:lstStyle/>
          <a:p>
            <a:pPr marL="914400" indent="-914400" eaLnBrk="0" hangingPunct="0">
              <a:buFont typeface="Arial" charset="0"/>
              <a:buNone/>
              <a:defRPr/>
            </a:pPr>
            <a:r>
              <a:rPr lang="en-US" altLang="zh-CN" sz="3200" b="1" dirty="0">
                <a:solidFill>
                  <a:schemeClr val="bg1"/>
                </a:solidFill>
                <a:latin typeface="+mj-ea"/>
                <a:ea typeface="+mj-ea"/>
                <a:sym typeface="Verdana" pitchFamily="34" charset="0"/>
              </a:rPr>
              <a:t>        2</a:t>
            </a:r>
            <a:r>
              <a:rPr lang="zh-CN" altLang="en-US" sz="3200" b="1" dirty="0">
                <a:solidFill>
                  <a:schemeClr val="bg1"/>
                </a:solidFill>
                <a:latin typeface="+mj-ea"/>
                <a:ea typeface="+mj-ea"/>
                <a:sym typeface="Verdana" pitchFamily="34" charset="0"/>
              </a:rPr>
              <a:t>、专业的慕课制作服务</a:t>
            </a:r>
            <a:endParaRPr lang="en-US" altLang="zh-CN" sz="3200" b="1" dirty="0">
              <a:solidFill>
                <a:schemeClr val="bg1"/>
              </a:solidFill>
              <a:latin typeface="+mj-ea"/>
              <a:ea typeface="+mj-ea"/>
              <a:sym typeface="Verdana" pitchFamily="34" charset="0"/>
            </a:endParaRPr>
          </a:p>
          <a:p>
            <a:pPr marL="914400" indent="-914400" algn="ctr" eaLnBrk="0" hangingPunct="0">
              <a:buFont typeface="Arial" charset="0"/>
              <a:buNone/>
              <a:defRPr/>
            </a:pPr>
            <a:r>
              <a:rPr lang="zh-CN" altLang="en-US" sz="3200" b="1" dirty="0">
                <a:solidFill>
                  <a:srgbClr val="FFFF00"/>
                </a:solidFill>
                <a:latin typeface="+mj-ea"/>
                <a:ea typeface="+mj-ea"/>
                <a:sym typeface="Verdana" pitchFamily="34" charset="0"/>
              </a:rPr>
              <a:t>           委托建课</a:t>
            </a:r>
          </a:p>
        </p:txBody>
      </p:sp>
      <p:pic>
        <p:nvPicPr>
          <p:cNvPr id="95234" name="Picture 2"/>
          <p:cNvPicPr>
            <a:picLocks noChangeAspect="1" noChangeArrowheads="1"/>
          </p:cNvPicPr>
          <p:nvPr/>
        </p:nvPicPr>
        <p:blipFill>
          <a:blip r:embed="rId3"/>
          <a:srcRect/>
          <a:stretch>
            <a:fillRect/>
          </a:stretch>
        </p:blipFill>
        <p:spPr bwMode="auto">
          <a:xfrm>
            <a:off x="4786318" y="3009900"/>
            <a:ext cx="4357687" cy="1847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95234"/>
                                        </p:tgtEl>
                                        <p:attrNameLst>
                                          <p:attrName>style.visibility</p:attrName>
                                        </p:attrNameLst>
                                      </p:cBhvr>
                                      <p:to>
                                        <p:strVal val="visible"/>
                                      </p:to>
                                    </p:set>
                                    <p:anim calcmode="lin" valueType="num">
                                      <p:cBhvr additive="base">
                                        <p:cTn id="21" dur="500" fill="hold"/>
                                        <p:tgtEl>
                                          <p:spTgt spid="95234"/>
                                        </p:tgtEl>
                                        <p:attrNameLst>
                                          <p:attrName>ppt_x</p:attrName>
                                        </p:attrNameLst>
                                      </p:cBhvr>
                                      <p:tavLst>
                                        <p:tav tm="0">
                                          <p:val>
                                            <p:strVal val="#ppt_x"/>
                                          </p:val>
                                        </p:tav>
                                        <p:tav tm="100000">
                                          <p:val>
                                            <p:strVal val="#ppt_x"/>
                                          </p:val>
                                        </p:tav>
                                      </p:tavLst>
                                    </p:anim>
                                    <p:anim calcmode="lin" valueType="num">
                                      <p:cBhvr additive="base">
                                        <p:cTn id="22" dur="500" fill="hold"/>
                                        <p:tgtEl>
                                          <p:spTgt spid="952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txBox="1">
            <a:spLocks noChangeArrowheads="1"/>
          </p:cNvSpPr>
          <p:nvPr/>
        </p:nvSpPr>
        <p:spPr bwMode="auto">
          <a:xfrm>
            <a:off x="1008063" y="141685"/>
            <a:ext cx="8207375" cy="431006"/>
          </a:xfrm>
          <a:prstGeom prst="rect">
            <a:avLst/>
          </a:prstGeom>
          <a:noFill/>
          <a:ln>
            <a:miter lim="800000"/>
            <a:headEnd/>
            <a:tailEnd/>
          </a:ln>
        </p:spPr>
        <p:txBody>
          <a:bodyPr/>
          <a:lstStyle/>
          <a:p>
            <a:pPr marL="914400" indent="-914400" eaLnBrk="0" hangingPunct="0">
              <a:buFont typeface="Arial" charset="0"/>
              <a:buNone/>
              <a:defRPr/>
            </a:pPr>
            <a:r>
              <a:rPr lang="zh-CN" altLang="en-US" sz="4400" b="1" dirty="0">
                <a:solidFill>
                  <a:schemeClr val="bg1"/>
                </a:solidFill>
                <a:latin typeface="+mj-ea"/>
                <a:ea typeface="+mj-ea"/>
                <a:sym typeface="Verdana" pitchFamily="34" charset="0"/>
              </a:rPr>
              <a:t>教师的角色？</a:t>
            </a:r>
          </a:p>
        </p:txBody>
      </p:sp>
      <p:sp>
        <p:nvSpPr>
          <p:cNvPr id="6" name="左大括号 5"/>
          <p:cNvSpPr>
            <a:spLocks/>
          </p:cNvSpPr>
          <p:nvPr/>
        </p:nvSpPr>
        <p:spPr bwMode="auto">
          <a:xfrm>
            <a:off x="2786063" y="1178719"/>
            <a:ext cx="571500" cy="1178719"/>
          </a:xfrm>
          <a:prstGeom prst="leftBrace">
            <a:avLst>
              <a:gd name="adj1" fmla="val 43885"/>
              <a:gd name="adj2" fmla="val 50000"/>
            </a:avLst>
          </a:prstGeom>
          <a:noFill/>
          <a:ln w="50800" algn="ctr">
            <a:solidFill>
              <a:srgbClr val="FFFF00"/>
            </a:solidFill>
            <a:round/>
            <a:headEnd/>
            <a:tailEnd/>
          </a:ln>
        </p:spPr>
        <p:txBody>
          <a:bodyPr/>
          <a:lstStyle/>
          <a:p>
            <a:endParaRPr lang="zh-CN" altLang="en-US">
              <a:solidFill>
                <a:srgbClr val="FFFF00"/>
              </a:solidFill>
            </a:endParaRPr>
          </a:p>
        </p:txBody>
      </p:sp>
      <p:sp>
        <p:nvSpPr>
          <p:cNvPr id="7" name="圆角矩形 6"/>
          <p:cNvSpPr/>
          <p:nvPr/>
        </p:nvSpPr>
        <p:spPr bwMode="auto">
          <a:xfrm>
            <a:off x="3357554" y="803660"/>
            <a:ext cx="5000660" cy="535785"/>
          </a:xfrm>
          <a:prstGeom prst="roundRect">
            <a:avLst/>
          </a:prstGeom>
          <a:solidFill>
            <a:srgbClr val="FF9900"/>
          </a:solidFill>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anchor="ctr"/>
          <a:lstStyle/>
          <a:p>
            <a:pPr>
              <a:defRPr/>
            </a:pPr>
            <a:r>
              <a:rPr lang="zh-CN" altLang="en-US" sz="4000" b="1" dirty="0">
                <a:solidFill>
                  <a:schemeClr val="bg1"/>
                </a:solidFill>
                <a:latin typeface="华文新魏" pitchFamily="2" charset="-122"/>
                <a:ea typeface="华文新魏" pitchFamily="2" charset="-122"/>
              </a:rPr>
              <a:t>“编剧”：课程脚本</a:t>
            </a:r>
          </a:p>
        </p:txBody>
      </p:sp>
      <p:sp>
        <p:nvSpPr>
          <p:cNvPr id="8" name="圆角矩形 7"/>
          <p:cNvSpPr/>
          <p:nvPr/>
        </p:nvSpPr>
        <p:spPr bwMode="auto">
          <a:xfrm>
            <a:off x="3357554" y="2196701"/>
            <a:ext cx="5000660" cy="535785"/>
          </a:xfrm>
          <a:prstGeom prst="roundRect">
            <a:avLst/>
          </a:prstGeom>
          <a:solidFill>
            <a:srgbClr val="FF9900"/>
          </a:solidFill>
          <a:ln w="9525" cap="flat" cmpd="sng" algn="ctr">
            <a:solidFill>
              <a:schemeClr val="tx1"/>
            </a:solidFill>
            <a:prstDash val="solid"/>
            <a:round/>
            <a:headEnd type="none" w="med" len="med"/>
            <a:tailEnd type="none" w="med" len="med"/>
          </a:ln>
          <a:effectLst/>
          <a:scene3d>
            <a:camera prst="orthographicFront"/>
            <a:lightRig rig="threePt" dir="t"/>
          </a:scene3d>
          <a:sp3d extrusionH="76200">
            <a:bevelB w="139700" prst="cross"/>
            <a:extrusionClr>
              <a:schemeClr val="tx2">
                <a:lumMod val="60000"/>
                <a:lumOff val="40000"/>
              </a:schemeClr>
            </a:extrusionClr>
          </a:sp3d>
        </p:spPr>
        <p:txBody>
          <a:bodyPr anchor="ctr"/>
          <a:lstStyle/>
          <a:p>
            <a:pPr>
              <a:defRPr/>
            </a:pPr>
            <a:r>
              <a:rPr lang="zh-CN" altLang="en-US" sz="4000" b="1" dirty="0">
                <a:solidFill>
                  <a:schemeClr val="bg1"/>
                </a:solidFill>
                <a:latin typeface="华文新魏" pitchFamily="2" charset="-122"/>
                <a:ea typeface="华文新魏" pitchFamily="2" charset="-122"/>
              </a:rPr>
              <a:t>“导演”：课程设计</a:t>
            </a:r>
          </a:p>
        </p:txBody>
      </p:sp>
      <p:sp>
        <p:nvSpPr>
          <p:cNvPr id="15" name="流程图: 资料带 14"/>
          <p:cNvSpPr>
            <a:spLocks noChangeArrowheads="1"/>
          </p:cNvSpPr>
          <p:nvPr/>
        </p:nvSpPr>
        <p:spPr bwMode="auto">
          <a:xfrm>
            <a:off x="4357688" y="4232673"/>
            <a:ext cx="2857500" cy="750094"/>
          </a:xfrm>
          <a:prstGeom prst="flowChartPunchedTape">
            <a:avLst/>
          </a:prstGeom>
          <a:solidFill>
            <a:srgbClr val="00B050"/>
          </a:solidFill>
          <a:ln w="9525" algn="ctr">
            <a:noFill/>
            <a:round/>
            <a:headEnd/>
            <a:tailEnd/>
          </a:ln>
        </p:spPr>
        <p:txBody>
          <a:bodyPr/>
          <a:lstStyle/>
          <a:p>
            <a:pPr algn="ctr"/>
            <a:r>
              <a:rPr lang="zh-CN" altLang="en-US" sz="3600" dirty="0">
                <a:solidFill>
                  <a:schemeClr val="bg1"/>
                </a:solidFill>
                <a:latin typeface="华文新魏" pitchFamily="2" charset="-122"/>
                <a:ea typeface="华文新魏" pitchFamily="2" charset="-122"/>
              </a:rPr>
              <a:t>慕课化课程</a:t>
            </a:r>
          </a:p>
        </p:txBody>
      </p:sp>
      <p:sp>
        <p:nvSpPr>
          <p:cNvPr id="16" name="下箭头 15"/>
          <p:cNvSpPr>
            <a:spLocks noChangeArrowheads="1"/>
          </p:cNvSpPr>
          <p:nvPr/>
        </p:nvSpPr>
        <p:spPr bwMode="auto">
          <a:xfrm>
            <a:off x="5572126" y="2732485"/>
            <a:ext cx="428625" cy="428625"/>
          </a:xfrm>
          <a:prstGeom prst="downArrow">
            <a:avLst>
              <a:gd name="adj1" fmla="val 50000"/>
              <a:gd name="adj2" fmla="val 50000"/>
            </a:avLst>
          </a:prstGeom>
          <a:solidFill>
            <a:srgbClr val="FFFF00"/>
          </a:solidFill>
          <a:ln w="9525" algn="ctr">
            <a:solidFill>
              <a:schemeClr val="tx1"/>
            </a:solidFill>
            <a:round/>
            <a:headEnd/>
            <a:tailEnd/>
          </a:ln>
        </p:spPr>
        <p:txBody>
          <a:bodyPr/>
          <a:lstStyle/>
          <a:p>
            <a:endParaRPr lang="zh-CN" altLang="en-US"/>
          </a:p>
        </p:txBody>
      </p:sp>
      <p:sp>
        <p:nvSpPr>
          <p:cNvPr id="17" name="下箭头 16"/>
          <p:cNvSpPr>
            <a:spLocks noChangeArrowheads="1"/>
          </p:cNvSpPr>
          <p:nvPr/>
        </p:nvSpPr>
        <p:spPr bwMode="auto">
          <a:xfrm>
            <a:off x="5572126" y="3804048"/>
            <a:ext cx="428625" cy="421481"/>
          </a:xfrm>
          <a:prstGeom prst="downArrow">
            <a:avLst>
              <a:gd name="adj1" fmla="val 50000"/>
              <a:gd name="adj2" fmla="val 49998"/>
            </a:avLst>
          </a:prstGeom>
          <a:solidFill>
            <a:srgbClr val="FFFF00"/>
          </a:solidFill>
          <a:ln w="9525" algn="ctr">
            <a:solidFill>
              <a:schemeClr val="tx1"/>
            </a:solidFill>
            <a:round/>
            <a:headEnd/>
            <a:tailEnd/>
          </a:ln>
        </p:spPr>
        <p:txBody>
          <a:bodyPr/>
          <a:lstStyle/>
          <a:p>
            <a:endParaRPr lang="zh-CN" altLang="en-US"/>
          </a:p>
        </p:txBody>
      </p:sp>
      <p:sp>
        <p:nvSpPr>
          <p:cNvPr id="22" name="矩形 21"/>
          <p:cNvSpPr>
            <a:spLocks noChangeArrowheads="1"/>
          </p:cNvSpPr>
          <p:nvPr/>
        </p:nvSpPr>
        <p:spPr bwMode="auto">
          <a:xfrm>
            <a:off x="4286250" y="3214688"/>
            <a:ext cx="2928938" cy="535781"/>
          </a:xfrm>
          <a:prstGeom prst="rect">
            <a:avLst/>
          </a:prstGeom>
          <a:solidFill>
            <a:srgbClr val="7030A0"/>
          </a:solidFill>
          <a:ln w="9525" algn="ctr">
            <a:noFill/>
            <a:round/>
            <a:headEnd/>
            <a:tailEnd/>
          </a:ln>
        </p:spPr>
        <p:txBody>
          <a:bodyPr anchor="ctr"/>
          <a:lstStyle/>
          <a:p>
            <a:pPr algn="ctr"/>
            <a:r>
              <a:rPr lang="zh-CN" altLang="en-US" sz="3600" dirty="0">
                <a:solidFill>
                  <a:schemeClr val="bg1"/>
                </a:solidFill>
                <a:latin typeface="华文新魏" pitchFamily="2" charset="-122"/>
                <a:ea typeface="华文新魏" pitchFamily="2" charset="-122"/>
              </a:rPr>
              <a:t>慕课制作</a:t>
            </a:r>
          </a:p>
        </p:txBody>
      </p:sp>
      <p:sp>
        <p:nvSpPr>
          <p:cNvPr id="11" name="圆角矩形 10"/>
          <p:cNvSpPr/>
          <p:nvPr/>
        </p:nvSpPr>
        <p:spPr bwMode="auto">
          <a:xfrm>
            <a:off x="3357554" y="1500180"/>
            <a:ext cx="5000660" cy="535785"/>
          </a:xfrm>
          <a:prstGeom prst="roundRect">
            <a:avLst/>
          </a:prstGeom>
          <a:solidFill>
            <a:srgbClr val="FF9900"/>
          </a:solidFill>
          <a:ln w="9525" cap="flat" cmpd="sng" algn="ctr">
            <a:solidFill>
              <a:schemeClr val="tx1"/>
            </a:solidFill>
            <a:prstDash val="solid"/>
            <a:round/>
            <a:headEnd type="none" w="med" len="med"/>
            <a:tailEnd type="none" w="med" len="med"/>
          </a:ln>
          <a:effectLst/>
          <a:scene3d>
            <a:camera prst="orthographicFront"/>
            <a:lightRig rig="threePt" dir="t"/>
          </a:scene3d>
          <a:sp3d extrusionH="76200">
            <a:bevelB w="139700" prst="cross"/>
            <a:extrusionClr>
              <a:schemeClr val="tx2">
                <a:lumMod val="60000"/>
                <a:lumOff val="40000"/>
              </a:schemeClr>
            </a:extrusionClr>
          </a:sp3d>
        </p:spPr>
        <p:txBody>
          <a:bodyPr anchor="ctr"/>
          <a:lstStyle/>
          <a:p>
            <a:pPr>
              <a:defRPr/>
            </a:pPr>
            <a:r>
              <a:rPr lang="zh-CN" altLang="en-US" sz="4000" b="1" dirty="0">
                <a:solidFill>
                  <a:schemeClr val="bg1"/>
                </a:solidFill>
                <a:latin typeface="华文新魏" pitchFamily="2" charset="-122"/>
                <a:ea typeface="华文新魏" pitchFamily="2" charset="-122"/>
              </a:rPr>
              <a:t>“明星”：课程讲授</a:t>
            </a:r>
          </a:p>
        </p:txBody>
      </p:sp>
      <p:sp>
        <p:nvSpPr>
          <p:cNvPr id="13" name="圆角矩形 12"/>
          <p:cNvSpPr/>
          <p:nvPr/>
        </p:nvSpPr>
        <p:spPr bwMode="auto">
          <a:xfrm>
            <a:off x="1071538" y="1357304"/>
            <a:ext cx="1714512" cy="892975"/>
          </a:xfrm>
          <a:prstGeom prst="roundRect">
            <a:avLst/>
          </a:prstGeom>
          <a:solidFill>
            <a:srgbClr val="00B0F0"/>
          </a:solidFill>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smtClean="0">
                <a:solidFill>
                  <a:schemeClr val="bg1"/>
                </a:solidFill>
                <a:latin typeface="黑体" pitchFamily="49" charset="-122"/>
                <a:ea typeface="黑体" pitchFamily="49" charset="-122"/>
              </a:rPr>
              <a:t>教师</a:t>
            </a:r>
            <a:endParaRPr lang="zh-CN" altLang="en-US" sz="4000" b="1"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500"/>
                                        <p:tgtEl>
                                          <p:spTgt spid="16"/>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up)">
                                      <p:cBhvr>
                                        <p:cTn id="30" dur="500"/>
                                        <p:tgtEl>
                                          <p:spTgt spid="17"/>
                                        </p:tgtEl>
                                      </p:cBhvr>
                                    </p:animEffect>
                                  </p:childTnLst>
                                </p:cTn>
                              </p:par>
                              <p:par>
                                <p:cTn id="31" presetID="10" presetClass="entr" presetSubtype="0" fill="hold" grpId="0" nodeType="withEffect">
                                  <p:stCondLst>
                                    <p:cond delay="0"/>
                                  </p:stCondLst>
                                  <p:iterate type="lt">
                                    <p:tmPct val="0"/>
                                  </p:iterate>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childTnLst>
                                </p:cTn>
                              </p:par>
                              <p:par>
                                <p:cTn id="34" presetID="23" presetClass="emph" presetSubtype="0" fill="hold" grpId="1" nodeType="withEffect">
                                  <p:stCondLst>
                                    <p:cond delay="0"/>
                                  </p:stCondLst>
                                  <p:iterate type="lt">
                                    <p:tmPct val="0"/>
                                  </p:iterate>
                                  <p:childTnLst>
                                    <p:animClr clrSpc="hsl" dir="cw">
                                      <p:cBhvr override="childStyle">
                                        <p:cTn id="35" dur="1000" fill="hold"/>
                                        <p:tgtEl>
                                          <p:spTgt spid="15"/>
                                        </p:tgtEl>
                                        <p:attrNameLst>
                                          <p:attrName>style.color</p:attrName>
                                        </p:attrNameLst>
                                      </p:cBhvr>
                                      <p:by>
                                        <p:hsl h="10842353" s="0" l="0"/>
                                      </p:by>
                                    </p:animClr>
                                    <p:animClr clrSpc="hsl" dir="cw">
                                      <p:cBhvr>
                                        <p:cTn id="36" dur="1000" fill="hold"/>
                                        <p:tgtEl>
                                          <p:spTgt spid="15"/>
                                        </p:tgtEl>
                                        <p:attrNameLst>
                                          <p:attrName>fillcolor</p:attrName>
                                        </p:attrNameLst>
                                      </p:cBhvr>
                                      <p:by>
                                        <p:hsl h="10842353" s="0" l="0"/>
                                      </p:by>
                                    </p:animClr>
                                    <p:animClr clrSpc="hsl" dir="cw">
                                      <p:cBhvr>
                                        <p:cTn id="37" dur="1000" fill="hold"/>
                                        <p:tgtEl>
                                          <p:spTgt spid="15"/>
                                        </p:tgtEl>
                                        <p:attrNameLst>
                                          <p:attrName>stroke.color</p:attrName>
                                        </p:attrNameLst>
                                      </p:cBhvr>
                                      <p:by>
                                        <p:hsl h="10842353" s="0" l="0"/>
                                      </p:by>
                                    </p:animClr>
                                    <p:set>
                                      <p:cBhvr>
                                        <p:cTn id="38" dur="1000" fill="hold"/>
                                        <p:tgtEl>
                                          <p:spTgt spid="15"/>
                                        </p:tgtEl>
                                        <p:attrNameLst>
                                          <p:attrName>fill.type</p:attrName>
                                        </p:attrNameLst>
                                      </p:cBhvr>
                                      <p:to>
                                        <p:strVal val="solid"/>
                                      </p:to>
                                    </p:set>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animBg="1"/>
      <p:bldP spid="15" grpId="1" animBg="1"/>
      <p:bldP spid="16" grpId="0" animBg="1"/>
      <p:bldP spid="17" grpId="0" animBg="1"/>
      <p:bldP spid="2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auto">
          <a:xfrm>
            <a:off x="539751" y="844154"/>
            <a:ext cx="8429625" cy="323850"/>
          </a:xfrm>
          <a:prstGeom prst="rect">
            <a:avLst/>
          </a:prstGeom>
          <a:noFill/>
          <a:ln w="9525">
            <a:noFill/>
            <a:miter lim="800000"/>
            <a:headEnd/>
            <a:tailEnd/>
          </a:ln>
        </p:spPr>
        <p:txBody>
          <a:bodyPr/>
          <a:lstStyle/>
          <a:p>
            <a:pPr marL="342900" indent="-342900">
              <a:lnSpc>
                <a:spcPct val="150000"/>
              </a:lnSpc>
              <a:spcBef>
                <a:spcPct val="20000"/>
              </a:spcBef>
              <a:buClr>
                <a:srgbClr val="0070C0"/>
              </a:buClr>
              <a:buFont typeface="Wingdings" pitchFamily="2" charset="2"/>
              <a:buChar char="n"/>
            </a:pPr>
            <a:r>
              <a:rPr lang="zh-CN" altLang="en-US" sz="2400" b="1">
                <a:ea typeface="微软雅黑" pitchFamily="34" charset="-122"/>
              </a:rPr>
              <a:t>技术质量低，画面清晰度不够，画面模糊</a:t>
            </a:r>
            <a:endParaRPr lang="en-US" altLang="zh-CN" sz="2400" b="1">
              <a:ea typeface="微软雅黑" pitchFamily="34" charset="-122"/>
            </a:endParaRPr>
          </a:p>
          <a:p>
            <a:pPr marL="342900" indent="-342900">
              <a:lnSpc>
                <a:spcPct val="150000"/>
              </a:lnSpc>
              <a:spcBef>
                <a:spcPct val="20000"/>
              </a:spcBef>
              <a:buClr>
                <a:srgbClr val="0070C0"/>
              </a:buClr>
              <a:buFont typeface="Wingdings" pitchFamily="2" charset="2"/>
              <a:buChar char="n"/>
            </a:pPr>
            <a:r>
              <a:rPr lang="zh-CN" altLang="en-US" sz="2400" b="1">
                <a:ea typeface="微软雅黑" pitchFamily="34" charset="-122"/>
              </a:rPr>
              <a:t>不规范</a:t>
            </a:r>
            <a:endParaRPr lang="en-US" altLang="zh-CN" sz="2400" b="1">
              <a:ea typeface="微软雅黑" pitchFamily="34" charset="-122"/>
            </a:endParaRPr>
          </a:p>
          <a:p>
            <a:pPr marL="342900" indent="-342900">
              <a:lnSpc>
                <a:spcPct val="150000"/>
              </a:lnSpc>
              <a:spcBef>
                <a:spcPct val="20000"/>
              </a:spcBef>
              <a:buClr>
                <a:srgbClr val="0070C0"/>
              </a:buClr>
              <a:buFont typeface="Wingdings" pitchFamily="2" charset="2"/>
              <a:buChar char="n"/>
            </a:pPr>
            <a:r>
              <a:rPr lang="zh-CN" altLang="en-US" sz="2400" b="1">
                <a:ea typeface="微软雅黑" pitchFamily="34" charset="-122"/>
              </a:rPr>
              <a:t>不美观</a:t>
            </a:r>
          </a:p>
          <a:p>
            <a:pPr marL="342900" indent="-342900">
              <a:lnSpc>
                <a:spcPct val="150000"/>
              </a:lnSpc>
              <a:spcBef>
                <a:spcPct val="20000"/>
              </a:spcBef>
              <a:buClr>
                <a:srgbClr val="0070C0"/>
              </a:buClr>
              <a:buFont typeface="Wingdings" pitchFamily="2" charset="2"/>
              <a:buChar char="n"/>
            </a:pPr>
            <a:endParaRPr lang="en-US" altLang="zh-CN" sz="2400" b="1">
              <a:ea typeface="微软雅黑" pitchFamily="34" charset="-122"/>
            </a:endParaRPr>
          </a:p>
          <a:p>
            <a:pPr marL="342900" indent="-342900">
              <a:lnSpc>
                <a:spcPct val="150000"/>
              </a:lnSpc>
              <a:spcBef>
                <a:spcPct val="20000"/>
              </a:spcBef>
              <a:buClr>
                <a:srgbClr val="0070C0"/>
              </a:buClr>
              <a:buFont typeface="Wingdings" pitchFamily="2" charset="2"/>
              <a:buChar char="n"/>
            </a:pPr>
            <a:endParaRPr lang="en-US" altLang="zh-CN" sz="2400">
              <a:ea typeface="微软雅黑" pitchFamily="34" charset="-122"/>
            </a:endParaRPr>
          </a:p>
          <a:p>
            <a:pPr marL="342900" indent="-342900">
              <a:lnSpc>
                <a:spcPct val="150000"/>
              </a:lnSpc>
              <a:spcBef>
                <a:spcPct val="20000"/>
              </a:spcBef>
              <a:buClr>
                <a:srgbClr val="0070C0"/>
              </a:buClr>
              <a:buFont typeface="Wingdings" pitchFamily="2" charset="2"/>
              <a:buChar char="n"/>
            </a:pPr>
            <a:endParaRPr lang="zh-CN" altLang="en-US" sz="2400">
              <a:ea typeface="微软雅黑" pitchFamily="34" charset="-122"/>
            </a:endParaRPr>
          </a:p>
          <a:p>
            <a:pPr marL="342900" indent="-342900">
              <a:lnSpc>
                <a:spcPct val="150000"/>
              </a:lnSpc>
              <a:spcBef>
                <a:spcPct val="20000"/>
              </a:spcBef>
              <a:buClr>
                <a:srgbClr val="0070C0"/>
              </a:buClr>
            </a:pPr>
            <a:endParaRPr lang="en-US" altLang="zh-CN" sz="2400" i="1">
              <a:solidFill>
                <a:srgbClr val="00B0F0"/>
              </a:solidFill>
              <a:ea typeface="微软雅黑" pitchFamily="34" charset="-122"/>
            </a:endParaRPr>
          </a:p>
          <a:p>
            <a:pPr marL="342900" indent="-342900">
              <a:lnSpc>
                <a:spcPct val="150000"/>
              </a:lnSpc>
              <a:spcBef>
                <a:spcPct val="20000"/>
              </a:spcBef>
              <a:buClr>
                <a:srgbClr val="0070C0"/>
              </a:buClr>
            </a:pPr>
            <a:endParaRPr lang="en-US" altLang="zh-CN" sz="2400" i="1">
              <a:solidFill>
                <a:srgbClr val="00B0F0"/>
              </a:solidFill>
              <a:ea typeface="微软雅黑" pitchFamily="34" charset="-122"/>
            </a:endParaRPr>
          </a:p>
        </p:txBody>
      </p:sp>
      <p:pic>
        <p:nvPicPr>
          <p:cNvPr id="14339" name="Picture 5"/>
          <p:cNvPicPr>
            <a:picLocks noChangeAspect="1" noChangeArrowheads="1"/>
          </p:cNvPicPr>
          <p:nvPr/>
        </p:nvPicPr>
        <p:blipFill>
          <a:blip r:embed="rId3"/>
          <a:srcRect/>
          <a:stretch>
            <a:fillRect/>
          </a:stretch>
        </p:blipFill>
        <p:spPr bwMode="auto">
          <a:xfrm>
            <a:off x="2916239" y="1600200"/>
            <a:ext cx="5616575" cy="3087291"/>
          </a:xfrm>
          <a:prstGeom prst="rect">
            <a:avLst/>
          </a:prstGeom>
          <a:noFill/>
          <a:ln w="9525">
            <a:noFill/>
            <a:miter lim="800000"/>
            <a:headEnd/>
            <a:tailEnd/>
          </a:ln>
        </p:spPr>
      </p:pic>
      <p:sp>
        <p:nvSpPr>
          <p:cNvPr id="14340" name="TextBox 2"/>
          <p:cNvSpPr txBox="1">
            <a:spLocks noChangeArrowheads="1"/>
          </p:cNvSpPr>
          <p:nvPr/>
        </p:nvSpPr>
        <p:spPr bwMode="auto">
          <a:xfrm>
            <a:off x="879475" y="107156"/>
            <a:ext cx="6357938" cy="584775"/>
          </a:xfrm>
          <a:prstGeom prst="rect">
            <a:avLst/>
          </a:prstGeom>
          <a:noFill/>
          <a:ln w="9525">
            <a:noFill/>
            <a:miter lim="800000"/>
            <a:headEnd/>
            <a:tailEnd/>
          </a:ln>
        </p:spPr>
        <p:txBody>
          <a:bodyPr>
            <a:spAutoFit/>
          </a:bodyPr>
          <a:lstStyle/>
          <a:p>
            <a:r>
              <a:rPr lang="zh-CN" altLang="en-US" sz="3200" b="1">
                <a:solidFill>
                  <a:schemeClr val="bg1"/>
                </a:solidFill>
                <a:latin typeface="黑体" pitchFamily="2" charset="-122"/>
                <a:ea typeface="黑体" pitchFamily="2" charset="-122"/>
              </a:rPr>
              <a:t>视频片存在的普遍问题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solidFill>
          <a:srgbClr val="002060"/>
        </a:solidFill>
        <a:effectLst/>
      </p:bgPr>
    </p:bg>
    <p:spTree>
      <p:nvGrpSpPr>
        <p:cNvPr id="1" name=""/>
        <p:cNvGrpSpPr/>
        <p:nvPr/>
      </p:nvGrpSpPr>
      <p:grpSpPr>
        <a:xfrm>
          <a:off x="0" y="0"/>
          <a:ext cx="0" cy="0"/>
          <a:chOff x="0" y="0"/>
          <a:chExt cx="0" cy="0"/>
        </a:xfrm>
      </p:grpSpPr>
      <p:sp>
        <p:nvSpPr>
          <p:cNvPr id="13314" name="内容占位符 1"/>
          <p:cNvSpPr>
            <a:spLocks noChangeArrowheads="1"/>
          </p:cNvSpPr>
          <p:nvPr/>
        </p:nvSpPr>
        <p:spPr bwMode="auto">
          <a:xfrm>
            <a:off x="571500" y="1785940"/>
            <a:ext cx="8572500" cy="720725"/>
          </a:xfrm>
          <a:prstGeom prst="rect">
            <a:avLst/>
          </a:prstGeom>
          <a:noFill/>
          <a:ln w="9525">
            <a:noFill/>
            <a:miter lim="800000"/>
            <a:headEnd/>
            <a:tailEnd/>
          </a:ln>
        </p:spPr>
        <p:txBody>
          <a:bodyPr lIns="68526" tIns="34289" rIns="68526" bIns="34289"/>
          <a:lstStyle/>
          <a:p>
            <a:pPr marL="714375" lvl="1" indent="-257175" algn="ctr">
              <a:spcBef>
                <a:spcPct val="20000"/>
              </a:spcBef>
            </a:pPr>
            <a:r>
              <a:rPr lang="zh-CN" altLang="en-US" sz="3600" b="1" dirty="0" smtClean="0">
                <a:latin typeface="微软雅黑" pitchFamily="34" charset="-122"/>
                <a:ea typeface="微软雅黑" pitchFamily="34" charset="-122"/>
                <a:sym typeface="微软雅黑" pitchFamily="34" charset="-122"/>
              </a:rPr>
              <a:t>精品课、公开课、共享课、</a:t>
            </a:r>
            <a:endParaRPr lang="en-US" altLang="zh-CN" sz="3600" b="1" dirty="0" smtClean="0">
              <a:latin typeface="微软雅黑" pitchFamily="34" charset="-122"/>
              <a:ea typeface="微软雅黑" pitchFamily="34" charset="-122"/>
              <a:sym typeface="微软雅黑" pitchFamily="34" charset="-122"/>
            </a:endParaRPr>
          </a:p>
          <a:p>
            <a:pPr marL="257175" indent="-257175" algn="ctr">
              <a:spcBef>
                <a:spcPct val="20000"/>
              </a:spcBef>
            </a:pPr>
            <a:r>
              <a:rPr lang="zh-CN" altLang="en-US" sz="3600" b="1" dirty="0" smtClean="0">
                <a:latin typeface="微软雅黑" pitchFamily="34" charset="-122"/>
                <a:ea typeface="微软雅黑" pitchFamily="34" charset="-122"/>
                <a:sym typeface="微软雅黑" pitchFamily="34" charset="-122"/>
              </a:rPr>
              <a:t>慕课的特点与区别</a:t>
            </a:r>
            <a:endParaRPr lang="zh-CN" altLang="en-US" sz="3600" b="1" dirty="0">
              <a:latin typeface="微软雅黑" pitchFamily="34" charset="-122"/>
              <a:ea typeface="微软雅黑" pitchFamily="34" charset="-122"/>
              <a:sym typeface="微软雅黑" pitchFamily="34" charset="-122"/>
            </a:endParaRPr>
          </a:p>
        </p:txBody>
      </p:sp>
      <p:sp>
        <p:nvSpPr>
          <p:cNvPr id="13315" name="Freeform 9"/>
          <p:cNvSpPr>
            <a:spLocks noEditPoints="1" noChangeArrowheads="1"/>
          </p:cNvSpPr>
          <p:nvPr/>
        </p:nvSpPr>
        <p:spPr bwMode="auto">
          <a:xfrm>
            <a:off x="1571604" y="1785932"/>
            <a:ext cx="466725" cy="539750"/>
          </a:xfrm>
          <a:custGeom>
            <a:avLst/>
            <a:gdLst>
              <a:gd name="T0" fmla="*/ 2147483647 w 480"/>
              <a:gd name="T1" fmla="*/ 2147483647 h 556"/>
              <a:gd name="T2" fmla="*/ 2147483647 w 480"/>
              <a:gd name="T3" fmla="*/ 2147483647 h 556"/>
              <a:gd name="T4" fmla="*/ 2147483647 w 480"/>
              <a:gd name="T5" fmla="*/ 2147483647 h 556"/>
              <a:gd name="T6" fmla="*/ 2147483647 w 480"/>
              <a:gd name="T7" fmla="*/ 2147483647 h 556"/>
              <a:gd name="T8" fmla="*/ 2147483647 w 480"/>
              <a:gd name="T9" fmla="*/ 2147483647 h 556"/>
              <a:gd name="T10" fmla="*/ 2147483647 w 480"/>
              <a:gd name="T11" fmla="*/ 2147483647 h 556"/>
              <a:gd name="T12" fmla="*/ 2147483647 w 480"/>
              <a:gd name="T13" fmla="*/ 2147483647 h 556"/>
              <a:gd name="T14" fmla="*/ 2147483647 w 480"/>
              <a:gd name="T15" fmla="*/ 2147483647 h 556"/>
              <a:gd name="T16" fmla="*/ 2147483647 w 480"/>
              <a:gd name="T17" fmla="*/ 2147483647 h 556"/>
              <a:gd name="T18" fmla="*/ 2147483647 w 480"/>
              <a:gd name="T19" fmla="*/ 2147483647 h 556"/>
              <a:gd name="T20" fmla="*/ 2147483647 w 480"/>
              <a:gd name="T21" fmla="*/ 2147483647 h 556"/>
              <a:gd name="T22" fmla="*/ 2147483647 w 480"/>
              <a:gd name="T23" fmla="*/ 2147483647 h 556"/>
              <a:gd name="T24" fmla="*/ 2147483647 w 480"/>
              <a:gd name="T25" fmla="*/ 2147483647 h 556"/>
              <a:gd name="T26" fmla="*/ 2147483647 w 480"/>
              <a:gd name="T27" fmla="*/ 2147483647 h 556"/>
              <a:gd name="T28" fmla="*/ 2147483647 w 480"/>
              <a:gd name="T29" fmla="*/ 2147483647 h 556"/>
              <a:gd name="T30" fmla="*/ 2147483647 w 480"/>
              <a:gd name="T31" fmla="*/ 2147483647 h 556"/>
              <a:gd name="T32" fmla="*/ 2147483647 w 480"/>
              <a:gd name="T33" fmla="*/ 2147483647 h 556"/>
              <a:gd name="T34" fmla="*/ 0 w 480"/>
              <a:gd name="T35" fmla="*/ 2147483647 h 556"/>
              <a:gd name="T36" fmla="*/ 2147483647 w 480"/>
              <a:gd name="T37" fmla="*/ 2147483647 h 556"/>
              <a:gd name="T38" fmla="*/ 2147483647 w 480"/>
              <a:gd name="T39" fmla="*/ 2147483647 h 556"/>
              <a:gd name="T40" fmla="*/ 2147483647 w 480"/>
              <a:gd name="T41" fmla="*/ 2147483647 h 556"/>
              <a:gd name="T42" fmla="*/ 2147483647 w 480"/>
              <a:gd name="T43" fmla="*/ 2147483647 h 556"/>
              <a:gd name="T44" fmla="*/ 2147483647 w 480"/>
              <a:gd name="T45" fmla="*/ 2147483647 h 556"/>
              <a:gd name="T46" fmla="*/ 2147483647 w 480"/>
              <a:gd name="T47" fmla="*/ 2147483647 h 556"/>
              <a:gd name="T48" fmla="*/ 2147483647 w 480"/>
              <a:gd name="T49" fmla="*/ 2147483647 h 556"/>
              <a:gd name="T50" fmla="*/ 2147483647 w 480"/>
              <a:gd name="T51" fmla="*/ 2147483647 h 556"/>
              <a:gd name="T52" fmla="*/ 2147483647 w 480"/>
              <a:gd name="T53" fmla="*/ 2147483647 h 556"/>
              <a:gd name="T54" fmla="*/ 2147483647 w 480"/>
              <a:gd name="T55" fmla="*/ 2147483647 h 556"/>
              <a:gd name="T56" fmla="*/ 2147483647 w 480"/>
              <a:gd name="T57" fmla="*/ 2147483647 h 556"/>
              <a:gd name="T58" fmla="*/ 2147483647 w 480"/>
              <a:gd name="T59" fmla="*/ 2147483647 h 556"/>
              <a:gd name="T60" fmla="*/ 2147483647 w 480"/>
              <a:gd name="T61" fmla="*/ 0 h 556"/>
              <a:gd name="T62" fmla="*/ 2147483647 w 480"/>
              <a:gd name="T63" fmla="*/ 2147483647 h 556"/>
              <a:gd name="T64" fmla="*/ 2147483647 w 480"/>
              <a:gd name="T65" fmla="*/ 2147483647 h 556"/>
              <a:gd name="T66" fmla="*/ 2147483647 w 480"/>
              <a:gd name="T67" fmla="*/ 2147483647 h 556"/>
              <a:gd name="T68" fmla="*/ 2147483647 w 480"/>
              <a:gd name="T69" fmla="*/ 2147483647 h 556"/>
              <a:gd name="T70" fmla="*/ 2147483647 w 480"/>
              <a:gd name="T71" fmla="*/ 2147483647 h 556"/>
              <a:gd name="T72" fmla="*/ 2147483647 w 480"/>
              <a:gd name="T73" fmla="*/ 2147483647 h 556"/>
              <a:gd name="T74" fmla="*/ 2147483647 w 480"/>
              <a:gd name="T75" fmla="*/ 2147483647 h 556"/>
              <a:gd name="T76" fmla="*/ 2147483647 w 480"/>
              <a:gd name="T77" fmla="*/ 2147483647 h 556"/>
              <a:gd name="T78" fmla="*/ 2147483647 w 480"/>
              <a:gd name="T79" fmla="*/ 2147483647 h 556"/>
              <a:gd name="T80" fmla="*/ 2147483647 w 480"/>
              <a:gd name="T81" fmla="*/ 2147483647 h 556"/>
              <a:gd name="T82" fmla="*/ 2147483647 w 480"/>
              <a:gd name="T83" fmla="*/ 2147483647 h 556"/>
              <a:gd name="T84" fmla="*/ 2147483647 w 480"/>
              <a:gd name="T85" fmla="*/ 2147483647 h 556"/>
              <a:gd name="T86" fmla="*/ 2147483647 w 480"/>
              <a:gd name="T87" fmla="*/ 2147483647 h 556"/>
              <a:gd name="T88" fmla="*/ 2147483647 w 480"/>
              <a:gd name="T89" fmla="*/ 2147483647 h 556"/>
              <a:gd name="T90" fmla="*/ 2147483647 w 480"/>
              <a:gd name="T91" fmla="*/ 2147483647 h 556"/>
              <a:gd name="T92" fmla="*/ 2147483647 w 480"/>
              <a:gd name="T93" fmla="*/ 2147483647 h 556"/>
              <a:gd name="T94" fmla="*/ 2147483647 w 480"/>
              <a:gd name="T95" fmla="*/ 2147483647 h 556"/>
              <a:gd name="T96" fmla="*/ 2147483647 w 480"/>
              <a:gd name="T97" fmla="*/ 2147483647 h 556"/>
              <a:gd name="T98" fmla="*/ 2147483647 w 480"/>
              <a:gd name="T99" fmla="*/ 2147483647 h 556"/>
              <a:gd name="T100" fmla="*/ 2147483647 w 480"/>
              <a:gd name="T101" fmla="*/ 2147483647 h 556"/>
              <a:gd name="T102" fmla="*/ 2147483647 w 480"/>
              <a:gd name="T103" fmla="*/ 2147483647 h 556"/>
              <a:gd name="T104" fmla="*/ 2147483647 w 480"/>
              <a:gd name="T105" fmla="*/ 2147483647 h 556"/>
              <a:gd name="T106" fmla="*/ 2147483647 w 480"/>
              <a:gd name="T107" fmla="*/ 2147483647 h 556"/>
              <a:gd name="T108" fmla="*/ 2147483647 w 480"/>
              <a:gd name="T109" fmla="*/ 2147483647 h 556"/>
              <a:gd name="T110" fmla="*/ 2147483647 w 480"/>
              <a:gd name="T111" fmla="*/ 2147483647 h 556"/>
              <a:gd name="T112" fmla="*/ 2147483647 w 480"/>
              <a:gd name="T113" fmla="*/ 2147483647 h 556"/>
              <a:gd name="T114" fmla="*/ 2147483647 w 480"/>
              <a:gd name="T115" fmla="*/ 2147483647 h 556"/>
              <a:gd name="T116" fmla="*/ 2147483647 w 480"/>
              <a:gd name="T117" fmla="*/ 2147483647 h 556"/>
              <a:gd name="T118" fmla="*/ 2147483647 w 480"/>
              <a:gd name="T119" fmla="*/ 2147483647 h 556"/>
              <a:gd name="T120" fmla="*/ 2147483647 w 480"/>
              <a:gd name="T121" fmla="*/ 2147483647 h 556"/>
              <a:gd name="T122" fmla="*/ 2147483647 w 480"/>
              <a:gd name="T123" fmla="*/ 2147483647 h 5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80"/>
              <a:gd name="T187" fmla="*/ 0 h 556"/>
              <a:gd name="T188" fmla="*/ 480 w 480"/>
              <a:gd name="T189" fmla="*/ 556 h 55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80" h="556">
                <a:moveTo>
                  <a:pt x="0" y="300"/>
                </a:moveTo>
                <a:lnTo>
                  <a:pt x="386" y="300"/>
                </a:lnTo>
                <a:lnTo>
                  <a:pt x="390" y="300"/>
                </a:lnTo>
                <a:lnTo>
                  <a:pt x="392" y="300"/>
                </a:lnTo>
                <a:lnTo>
                  <a:pt x="394" y="308"/>
                </a:lnTo>
                <a:lnTo>
                  <a:pt x="392" y="316"/>
                </a:lnTo>
                <a:lnTo>
                  <a:pt x="394" y="326"/>
                </a:lnTo>
                <a:lnTo>
                  <a:pt x="406" y="322"/>
                </a:lnTo>
                <a:lnTo>
                  <a:pt x="418" y="320"/>
                </a:lnTo>
                <a:lnTo>
                  <a:pt x="428" y="320"/>
                </a:lnTo>
                <a:lnTo>
                  <a:pt x="438" y="322"/>
                </a:lnTo>
                <a:lnTo>
                  <a:pt x="454" y="328"/>
                </a:lnTo>
                <a:lnTo>
                  <a:pt x="460" y="332"/>
                </a:lnTo>
                <a:lnTo>
                  <a:pt x="466" y="338"/>
                </a:lnTo>
                <a:lnTo>
                  <a:pt x="474" y="350"/>
                </a:lnTo>
                <a:lnTo>
                  <a:pt x="480" y="366"/>
                </a:lnTo>
                <a:lnTo>
                  <a:pt x="480" y="382"/>
                </a:lnTo>
                <a:lnTo>
                  <a:pt x="478" y="398"/>
                </a:lnTo>
                <a:lnTo>
                  <a:pt x="474" y="416"/>
                </a:lnTo>
                <a:lnTo>
                  <a:pt x="466" y="432"/>
                </a:lnTo>
                <a:lnTo>
                  <a:pt x="456" y="448"/>
                </a:lnTo>
                <a:lnTo>
                  <a:pt x="444" y="460"/>
                </a:lnTo>
                <a:lnTo>
                  <a:pt x="426" y="468"/>
                </a:lnTo>
                <a:lnTo>
                  <a:pt x="406" y="476"/>
                </a:lnTo>
                <a:lnTo>
                  <a:pt x="396" y="478"/>
                </a:lnTo>
                <a:lnTo>
                  <a:pt x="382" y="480"/>
                </a:lnTo>
                <a:lnTo>
                  <a:pt x="370" y="482"/>
                </a:lnTo>
                <a:lnTo>
                  <a:pt x="360" y="484"/>
                </a:lnTo>
                <a:lnTo>
                  <a:pt x="346" y="492"/>
                </a:lnTo>
                <a:lnTo>
                  <a:pt x="336" y="500"/>
                </a:lnTo>
                <a:lnTo>
                  <a:pt x="326" y="512"/>
                </a:lnTo>
                <a:lnTo>
                  <a:pt x="318" y="522"/>
                </a:lnTo>
                <a:lnTo>
                  <a:pt x="304" y="532"/>
                </a:lnTo>
                <a:lnTo>
                  <a:pt x="292" y="538"/>
                </a:lnTo>
                <a:lnTo>
                  <a:pt x="282" y="544"/>
                </a:lnTo>
                <a:lnTo>
                  <a:pt x="278" y="550"/>
                </a:lnTo>
                <a:lnTo>
                  <a:pt x="276" y="554"/>
                </a:lnTo>
                <a:lnTo>
                  <a:pt x="122" y="554"/>
                </a:lnTo>
                <a:lnTo>
                  <a:pt x="118" y="556"/>
                </a:lnTo>
                <a:lnTo>
                  <a:pt x="116" y="556"/>
                </a:lnTo>
                <a:lnTo>
                  <a:pt x="112" y="552"/>
                </a:lnTo>
                <a:lnTo>
                  <a:pt x="108" y="548"/>
                </a:lnTo>
                <a:lnTo>
                  <a:pt x="104" y="542"/>
                </a:lnTo>
                <a:lnTo>
                  <a:pt x="94" y="534"/>
                </a:lnTo>
                <a:lnTo>
                  <a:pt x="82" y="526"/>
                </a:lnTo>
                <a:lnTo>
                  <a:pt x="68" y="516"/>
                </a:lnTo>
                <a:lnTo>
                  <a:pt x="54" y="504"/>
                </a:lnTo>
                <a:lnTo>
                  <a:pt x="40" y="488"/>
                </a:lnTo>
                <a:lnTo>
                  <a:pt x="30" y="468"/>
                </a:lnTo>
                <a:lnTo>
                  <a:pt x="20" y="448"/>
                </a:lnTo>
                <a:lnTo>
                  <a:pt x="14" y="424"/>
                </a:lnTo>
                <a:lnTo>
                  <a:pt x="8" y="400"/>
                </a:lnTo>
                <a:lnTo>
                  <a:pt x="4" y="372"/>
                </a:lnTo>
                <a:lnTo>
                  <a:pt x="0" y="312"/>
                </a:lnTo>
                <a:lnTo>
                  <a:pt x="0" y="300"/>
                </a:lnTo>
                <a:close/>
                <a:moveTo>
                  <a:pt x="132" y="20"/>
                </a:moveTo>
                <a:lnTo>
                  <a:pt x="132" y="20"/>
                </a:lnTo>
                <a:lnTo>
                  <a:pt x="136" y="22"/>
                </a:lnTo>
                <a:lnTo>
                  <a:pt x="136" y="26"/>
                </a:lnTo>
                <a:lnTo>
                  <a:pt x="138" y="36"/>
                </a:lnTo>
                <a:lnTo>
                  <a:pt x="140" y="48"/>
                </a:lnTo>
                <a:lnTo>
                  <a:pt x="138" y="60"/>
                </a:lnTo>
                <a:lnTo>
                  <a:pt x="136" y="70"/>
                </a:lnTo>
                <a:lnTo>
                  <a:pt x="132" y="90"/>
                </a:lnTo>
                <a:lnTo>
                  <a:pt x="130" y="98"/>
                </a:lnTo>
                <a:lnTo>
                  <a:pt x="134" y="112"/>
                </a:lnTo>
                <a:lnTo>
                  <a:pt x="142" y="140"/>
                </a:lnTo>
                <a:lnTo>
                  <a:pt x="150" y="164"/>
                </a:lnTo>
                <a:lnTo>
                  <a:pt x="152" y="176"/>
                </a:lnTo>
                <a:lnTo>
                  <a:pt x="154" y="186"/>
                </a:lnTo>
                <a:lnTo>
                  <a:pt x="152" y="194"/>
                </a:lnTo>
                <a:lnTo>
                  <a:pt x="148" y="206"/>
                </a:lnTo>
                <a:lnTo>
                  <a:pt x="144" y="216"/>
                </a:lnTo>
                <a:lnTo>
                  <a:pt x="140" y="224"/>
                </a:lnTo>
                <a:lnTo>
                  <a:pt x="128" y="240"/>
                </a:lnTo>
                <a:lnTo>
                  <a:pt x="120" y="254"/>
                </a:lnTo>
                <a:lnTo>
                  <a:pt x="116" y="268"/>
                </a:lnTo>
                <a:lnTo>
                  <a:pt x="112" y="274"/>
                </a:lnTo>
                <a:lnTo>
                  <a:pt x="108" y="276"/>
                </a:lnTo>
                <a:lnTo>
                  <a:pt x="104" y="274"/>
                </a:lnTo>
                <a:lnTo>
                  <a:pt x="102" y="268"/>
                </a:lnTo>
                <a:lnTo>
                  <a:pt x="98" y="244"/>
                </a:lnTo>
                <a:lnTo>
                  <a:pt x="102" y="232"/>
                </a:lnTo>
                <a:lnTo>
                  <a:pt x="110" y="208"/>
                </a:lnTo>
                <a:lnTo>
                  <a:pt x="112" y="196"/>
                </a:lnTo>
                <a:lnTo>
                  <a:pt x="112" y="186"/>
                </a:lnTo>
                <a:lnTo>
                  <a:pt x="112" y="170"/>
                </a:lnTo>
                <a:lnTo>
                  <a:pt x="108" y="158"/>
                </a:lnTo>
                <a:lnTo>
                  <a:pt x="102" y="142"/>
                </a:lnTo>
                <a:lnTo>
                  <a:pt x="98" y="124"/>
                </a:lnTo>
                <a:lnTo>
                  <a:pt x="96" y="104"/>
                </a:lnTo>
                <a:lnTo>
                  <a:pt x="96" y="94"/>
                </a:lnTo>
                <a:lnTo>
                  <a:pt x="100" y="82"/>
                </a:lnTo>
                <a:lnTo>
                  <a:pt x="104" y="70"/>
                </a:lnTo>
                <a:lnTo>
                  <a:pt x="110" y="58"/>
                </a:lnTo>
                <a:lnTo>
                  <a:pt x="120" y="42"/>
                </a:lnTo>
                <a:lnTo>
                  <a:pt x="126" y="26"/>
                </a:lnTo>
                <a:lnTo>
                  <a:pt x="128" y="22"/>
                </a:lnTo>
                <a:lnTo>
                  <a:pt x="132" y="20"/>
                </a:lnTo>
                <a:close/>
                <a:moveTo>
                  <a:pt x="218" y="0"/>
                </a:moveTo>
                <a:lnTo>
                  <a:pt x="218" y="0"/>
                </a:lnTo>
                <a:lnTo>
                  <a:pt x="220" y="0"/>
                </a:lnTo>
                <a:lnTo>
                  <a:pt x="222" y="2"/>
                </a:lnTo>
                <a:lnTo>
                  <a:pt x="226" y="10"/>
                </a:lnTo>
                <a:lnTo>
                  <a:pt x="228" y="22"/>
                </a:lnTo>
                <a:lnTo>
                  <a:pt x="230" y="36"/>
                </a:lnTo>
                <a:lnTo>
                  <a:pt x="230" y="50"/>
                </a:lnTo>
                <a:lnTo>
                  <a:pt x="226" y="66"/>
                </a:lnTo>
                <a:lnTo>
                  <a:pt x="222" y="84"/>
                </a:lnTo>
                <a:lnTo>
                  <a:pt x="220" y="96"/>
                </a:lnTo>
                <a:lnTo>
                  <a:pt x="222" y="112"/>
                </a:lnTo>
                <a:lnTo>
                  <a:pt x="232" y="134"/>
                </a:lnTo>
                <a:lnTo>
                  <a:pt x="242" y="160"/>
                </a:lnTo>
                <a:lnTo>
                  <a:pt x="246" y="170"/>
                </a:lnTo>
                <a:lnTo>
                  <a:pt x="246" y="180"/>
                </a:lnTo>
                <a:lnTo>
                  <a:pt x="244" y="194"/>
                </a:lnTo>
                <a:lnTo>
                  <a:pt x="240" y="208"/>
                </a:lnTo>
                <a:lnTo>
                  <a:pt x="230" y="224"/>
                </a:lnTo>
                <a:lnTo>
                  <a:pt x="218" y="240"/>
                </a:lnTo>
                <a:lnTo>
                  <a:pt x="206" y="258"/>
                </a:lnTo>
                <a:lnTo>
                  <a:pt x="200" y="270"/>
                </a:lnTo>
                <a:lnTo>
                  <a:pt x="198" y="278"/>
                </a:lnTo>
                <a:lnTo>
                  <a:pt x="194" y="280"/>
                </a:lnTo>
                <a:lnTo>
                  <a:pt x="190" y="280"/>
                </a:lnTo>
                <a:lnTo>
                  <a:pt x="188" y="278"/>
                </a:lnTo>
                <a:lnTo>
                  <a:pt x="186" y="270"/>
                </a:lnTo>
                <a:lnTo>
                  <a:pt x="184" y="260"/>
                </a:lnTo>
                <a:lnTo>
                  <a:pt x="184" y="256"/>
                </a:lnTo>
                <a:lnTo>
                  <a:pt x="186" y="244"/>
                </a:lnTo>
                <a:lnTo>
                  <a:pt x="192" y="230"/>
                </a:lnTo>
                <a:lnTo>
                  <a:pt x="200" y="208"/>
                </a:lnTo>
                <a:lnTo>
                  <a:pt x="202" y="198"/>
                </a:lnTo>
                <a:lnTo>
                  <a:pt x="204" y="188"/>
                </a:lnTo>
                <a:lnTo>
                  <a:pt x="202" y="168"/>
                </a:lnTo>
                <a:lnTo>
                  <a:pt x="196" y="148"/>
                </a:lnTo>
                <a:lnTo>
                  <a:pt x="188" y="128"/>
                </a:lnTo>
                <a:lnTo>
                  <a:pt x="182" y="114"/>
                </a:lnTo>
                <a:lnTo>
                  <a:pt x="180" y="100"/>
                </a:lnTo>
                <a:lnTo>
                  <a:pt x="182" y="90"/>
                </a:lnTo>
                <a:lnTo>
                  <a:pt x="184" y="80"/>
                </a:lnTo>
                <a:lnTo>
                  <a:pt x="196" y="54"/>
                </a:lnTo>
                <a:lnTo>
                  <a:pt x="206" y="36"/>
                </a:lnTo>
                <a:lnTo>
                  <a:pt x="210" y="26"/>
                </a:lnTo>
                <a:lnTo>
                  <a:pt x="212" y="18"/>
                </a:lnTo>
                <a:lnTo>
                  <a:pt x="216" y="6"/>
                </a:lnTo>
                <a:lnTo>
                  <a:pt x="216" y="2"/>
                </a:lnTo>
                <a:lnTo>
                  <a:pt x="218" y="0"/>
                </a:lnTo>
                <a:close/>
                <a:moveTo>
                  <a:pt x="298" y="20"/>
                </a:moveTo>
                <a:lnTo>
                  <a:pt x="298" y="20"/>
                </a:lnTo>
                <a:lnTo>
                  <a:pt x="300" y="20"/>
                </a:lnTo>
                <a:lnTo>
                  <a:pt x="304" y="24"/>
                </a:lnTo>
                <a:lnTo>
                  <a:pt x="306" y="36"/>
                </a:lnTo>
                <a:lnTo>
                  <a:pt x="308" y="42"/>
                </a:lnTo>
                <a:lnTo>
                  <a:pt x="312" y="56"/>
                </a:lnTo>
                <a:lnTo>
                  <a:pt x="312" y="64"/>
                </a:lnTo>
                <a:lnTo>
                  <a:pt x="312" y="74"/>
                </a:lnTo>
                <a:lnTo>
                  <a:pt x="308" y="90"/>
                </a:lnTo>
                <a:lnTo>
                  <a:pt x="308" y="94"/>
                </a:lnTo>
                <a:lnTo>
                  <a:pt x="312" y="108"/>
                </a:lnTo>
                <a:lnTo>
                  <a:pt x="320" y="130"/>
                </a:lnTo>
                <a:lnTo>
                  <a:pt x="330" y="154"/>
                </a:lnTo>
                <a:lnTo>
                  <a:pt x="332" y="164"/>
                </a:lnTo>
                <a:lnTo>
                  <a:pt x="334" y="174"/>
                </a:lnTo>
                <a:lnTo>
                  <a:pt x="332" y="186"/>
                </a:lnTo>
                <a:lnTo>
                  <a:pt x="328" y="200"/>
                </a:lnTo>
                <a:lnTo>
                  <a:pt x="320" y="214"/>
                </a:lnTo>
                <a:lnTo>
                  <a:pt x="308" y="230"/>
                </a:lnTo>
                <a:lnTo>
                  <a:pt x="292" y="254"/>
                </a:lnTo>
                <a:lnTo>
                  <a:pt x="284" y="270"/>
                </a:lnTo>
                <a:lnTo>
                  <a:pt x="282" y="276"/>
                </a:lnTo>
                <a:lnTo>
                  <a:pt x="278" y="278"/>
                </a:lnTo>
                <a:lnTo>
                  <a:pt x="274" y="278"/>
                </a:lnTo>
                <a:lnTo>
                  <a:pt x="274" y="276"/>
                </a:lnTo>
                <a:lnTo>
                  <a:pt x="272" y="268"/>
                </a:lnTo>
                <a:lnTo>
                  <a:pt x="270" y="256"/>
                </a:lnTo>
                <a:lnTo>
                  <a:pt x="270" y="252"/>
                </a:lnTo>
                <a:lnTo>
                  <a:pt x="272" y="242"/>
                </a:lnTo>
                <a:lnTo>
                  <a:pt x="280" y="228"/>
                </a:lnTo>
                <a:lnTo>
                  <a:pt x="286" y="212"/>
                </a:lnTo>
                <a:lnTo>
                  <a:pt x="292" y="198"/>
                </a:lnTo>
                <a:lnTo>
                  <a:pt x="294" y="186"/>
                </a:lnTo>
                <a:lnTo>
                  <a:pt x="296" y="174"/>
                </a:lnTo>
                <a:lnTo>
                  <a:pt x="294" y="160"/>
                </a:lnTo>
                <a:lnTo>
                  <a:pt x="288" y="144"/>
                </a:lnTo>
                <a:lnTo>
                  <a:pt x="278" y="118"/>
                </a:lnTo>
                <a:lnTo>
                  <a:pt x="276" y="108"/>
                </a:lnTo>
                <a:lnTo>
                  <a:pt x="274" y="100"/>
                </a:lnTo>
                <a:lnTo>
                  <a:pt x="276" y="86"/>
                </a:lnTo>
                <a:lnTo>
                  <a:pt x="280" y="74"/>
                </a:lnTo>
                <a:lnTo>
                  <a:pt x="286" y="56"/>
                </a:lnTo>
                <a:lnTo>
                  <a:pt x="292" y="40"/>
                </a:lnTo>
                <a:lnTo>
                  <a:pt x="294" y="30"/>
                </a:lnTo>
                <a:lnTo>
                  <a:pt x="296" y="22"/>
                </a:lnTo>
                <a:lnTo>
                  <a:pt x="298" y="20"/>
                </a:lnTo>
                <a:close/>
                <a:moveTo>
                  <a:pt x="440" y="346"/>
                </a:moveTo>
                <a:lnTo>
                  <a:pt x="440" y="346"/>
                </a:lnTo>
                <a:lnTo>
                  <a:pt x="426" y="346"/>
                </a:lnTo>
                <a:lnTo>
                  <a:pt x="414" y="348"/>
                </a:lnTo>
                <a:lnTo>
                  <a:pt x="394" y="350"/>
                </a:lnTo>
                <a:lnTo>
                  <a:pt x="382" y="406"/>
                </a:lnTo>
                <a:lnTo>
                  <a:pt x="376" y="434"/>
                </a:lnTo>
                <a:lnTo>
                  <a:pt x="368" y="460"/>
                </a:lnTo>
                <a:lnTo>
                  <a:pt x="382" y="458"/>
                </a:lnTo>
                <a:lnTo>
                  <a:pt x="398" y="454"/>
                </a:lnTo>
                <a:lnTo>
                  <a:pt x="412" y="448"/>
                </a:lnTo>
                <a:lnTo>
                  <a:pt x="424" y="440"/>
                </a:lnTo>
                <a:lnTo>
                  <a:pt x="436" y="430"/>
                </a:lnTo>
                <a:lnTo>
                  <a:pt x="444" y="420"/>
                </a:lnTo>
                <a:lnTo>
                  <a:pt x="452" y="408"/>
                </a:lnTo>
                <a:lnTo>
                  <a:pt x="456" y="396"/>
                </a:lnTo>
                <a:lnTo>
                  <a:pt x="458" y="384"/>
                </a:lnTo>
                <a:lnTo>
                  <a:pt x="456" y="370"/>
                </a:lnTo>
                <a:lnTo>
                  <a:pt x="450" y="358"/>
                </a:lnTo>
                <a:lnTo>
                  <a:pt x="440" y="346"/>
                </a:lnTo>
                <a:close/>
              </a:path>
            </a:pathLst>
          </a:custGeom>
          <a:solidFill>
            <a:srgbClr val="FFFF00"/>
          </a:solidFill>
          <a:ln w="9525">
            <a:noFill/>
            <a:miter lim="800000"/>
            <a:headEnd/>
            <a:tailEnd/>
          </a:ln>
        </p:spPr>
        <p:txBody>
          <a:bodyPr lIns="91416" tIns="45708" rIns="91416" bIns="45708"/>
          <a:lstStyle/>
          <a:p>
            <a:endParaRPr lang="zh-CN" altLang="zh-CN">
              <a:latin typeface="Segoe UI Light" pitchFamily="34" charset="0"/>
              <a:ea typeface="微软雅黑" pitchFamily="34" charset="-122"/>
              <a:sym typeface="Segoe UI Ligh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314"/>
                                        </p:tgtEl>
                                        <p:attrNameLst>
                                          <p:attrName>style.visibility</p:attrName>
                                        </p:attrNameLst>
                                      </p:cBhvr>
                                      <p:to>
                                        <p:strVal val="visible"/>
                                      </p:to>
                                    </p:set>
                                    <p:animEffect>
                                      <p:cBhvr>
                                        <p:cTn id="7" dur="500"/>
                                        <p:tgtEl>
                                          <p:spTgt spid="133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315"/>
                                        </p:tgtEl>
                                        <p:attrNameLst>
                                          <p:attrName>style.visibility</p:attrName>
                                        </p:attrNameLst>
                                      </p:cBhvr>
                                      <p:to>
                                        <p:strVal val="visible"/>
                                      </p:to>
                                    </p:set>
                                    <p:animEffect>
                                      <p:cBhvr>
                                        <p:cTn id="10"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ldLvl="0" autoUpdateAnimBg="0"/>
      <p:bldP spid="13315" grpId="0" bldLvl="0" animBg="1"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6"/>
          <p:cNvSpPr>
            <a:spLocks noChangeArrowheads="1"/>
          </p:cNvSpPr>
          <p:nvPr/>
        </p:nvSpPr>
        <p:spPr bwMode="auto">
          <a:xfrm>
            <a:off x="395289" y="897731"/>
            <a:ext cx="8429625" cy="323850"/>
          </a:xfrm>
          <a:prstGeom prst="rect">
            <a:avLst/>
          </a:prstGeom>
          <a:noFill/>
          <a:ln w="9525">
            <a:noFill/>
            <a:miter lim="800000"/>
            <a:headEnd/>
            <a:tailEnd/>
          </a:ln>
        </p:spPr>
        <p:txBody>
          <a:bodyPr/>
          <a:lstStyle/>
          <a:p>
            <a:pPr marL="342900" indent="-342900">
              <a:lnSpc>
                <a:spcPct val="150000"/>
              </a:lnSpc>
              <a:spcBef>
                <a:spcPct val="20000"/>
              </a:spcBef>
              <a:buClr>
                <a:srgbClr val="0070C0"/>
              </a:buClr>
              <a:buFont typeface="Wingdings" pitchFamily="2" charset="2"/>
              <a:buChar char="n"/>
            </a:pPr>
            <a:r>
              <a:rPr lang="zh-CN" altLang="en-US" sz="2400">
                <a:ea typeface="微软雅黑" pitchFamily="34" charset="-122"/>
              </a:rPr>
              <a:t>硬件原因：</a:t>
            </a:r>
            <a:endParaRPr lang="en-US" altLang="zh-CN" sz="2400">
              <a:ea typeface="微软雅黑" pitchFamily="34" charset="-122"/>
            </a:endParaRPr>
          </a:p>
          <a:p>
            <a:pPr marL="800100" lvl="1" indent="-342900">
              <a:lnSpc>
                <a:spcPct val="150000"/>
              </a:lnSpc>
              <a:spcBef>
                <a:spcPct val="20000"/>
              </a:spcBef>
              <a:buClr>
                <a:srgbClr val="0070C0"/>
              </a:buClr>
              <a:buFont typeface="Wingdings" pitchFamily="2" charset="2"/>
              <a:buChar char="ü"/>
            </a:pPr>
            <a:r>
              <a:rPr lang="zh-CN" altLang="en-US" sz="2400">
                <a:ea typeface="微软雅黑" pitchFamily="34" charset="-122"/>
              </a:rPr>
              <a:t>设备档次低</a:t>
            </a:r>
          </a:p>
          <a:p>
            <a:pPr marL="800100" lvl="1" indent="-342900">
              <a:lnSpc>
                <a:spcPct val="150000"/>
              </a:lnSpc>
              <a:spcBef>
                <a:spcPct val="20000"/>
              </a:spcBef>
              <a:buClr>
                <a:srgbClr val="0070C0"/>
              </a:buClr>
              <a:buFont typeface="Wingdings" pitchFamily="2" charset="2"/>
              <a:buChar char="ü"/>
            </a:pPr>
            <a:r>
              <a:rPr lang="zh-CN" altLang="en-US" sz="2400">
                <a:ea typeface="微软雅黑" pitchFamily="34" charset="-122"/>
              </a:rPr>
              <a:t>无专业录音设备</a:t>
            </a:r>
            <a:endParaRPr lang="en-US" altLang="zh-CN" sz="2400">
              <a:ea typeface="微软雅黑" pitchFamily="34" charset="-122"/>
            </a:endParaRPr>
          </a:p>
          <a:p>
            <a:pPr marL="342900" indent="-342900">
              <a:lnSpc>
                <a:spcPct val="150000"/>
              </a:lnSpc>
              <a:spcBef>
                <a:spcPct val="20000"/>
              </a:spcBef>
              <a:buClr>
                <a:srgbClr val="0070C0"/>
              </a:buClr>
              <a:buFont typeface="Wingdings" pitchFamily="2" charset="2"/>
              <a:buChar char="n"/>
            </a:pPr>
            <a:r>
              <a:rPr lang="zh-CN" altLang="en-US" sz="2400">
                <a:ea typeface="微软雅黑" pitchFamily="34" charset="-122"/>
              </a:rPr>
              <a:t>拍摄制作技巧方面的原因：</a:t>
            </a:r>
            <a:endParaRPr lang="en-US" altLang="zh-CN" sz="2400">
              <a:ea typeface="微软雅黑" pitchFamily="34" charset="-122"/>
            </a:endParaRPr>
          </a:p>
          <a:p>
            <a:pPr marL="800100" lvl="1" indent="-342900">
              <a:lnSpc>
                <a:spcPct val="150000"/>
              </a:lnSpc>
              <a:spcBef>
                <a:spcPct val="20000"/>
              </a:spcBef>
              <a:buClr>
                <a:srgbClr val="0070C0"/>
              </a:buClr>
              <a:buFont typeface="Wingdings" pitchFamily="2" charset="2"/>
              <a:buChar char="ü"/>
            </a:pPr>
            <a:r>
              <a:rPr lang="zh-CN" altLang="en-US" sz="2400">
                <a:ea typeface="微软雅黑" pitchFamily="34" charset="-122"/>
              </a:rPr>
              <a:t>拍摄水准</a:t>
            </a:r>
            <a:endParaRPr lang="en-US" altLang="zh-CN" sz="2400">
              <a:ea typeface="微软雅黑" pitchFamily="34" charset="-122"/>
            </a:endParaRPr>
          </a:p>
          <a:p>
            <a:pPr marL="800100" lvl="1" indent="-342900">
              <a:lnSpc>
                <a:spcPct val="150000"/>
              </a:lnSpc>
              <a:spcBef>
                <a:spcPct val="20000"/>
              </a:spcBef>
              <a:buClr>
                <a:srgbClr val="0070C0"/>
              </a:buClr>
              <a:buFont typeface="Wingdings" pitchFamily="2" charset="2"/>
              <a:buChar char="ü"/>
            </a:pPr>
            <a:r>
              <a:rPr lang="zh-CN" altLang="en-US" sz="2400">
                <a:ea typeface="微软雅黑" pitchFamily="34" charset="-122"/>
              </a:rPr>
              <a:t>后期制作水准</a:t>
            </a:r>
            <a:endParaRPr lang="en-US" altLang="zh-CN" sz="2400">
              <a:ea typeface="微软雅黑" pitchFamily="34" charset="-122"/>
            </a:endParaRPr>
          </a:p>
          <a:p>
            <a:pPr marL="800100" lvl="1" indent="-342900">
              <a:lnSpc>
                <a:spcPct val="150000"/>
              </a:lnSpc>
              <a:spcBef>
                <a:spcPct val="20000"/>
              </a:spcBef>
              <a:buClr>
                <a:srgbClr val="0070C0"/>
              </a:buClr>
              <a:buFont typeface="Wingdings" pitchFamily="2" charset="2"/>
              <a:buChar char="ü"/>
            </a:pPr>
            <a:r>
              <a:rPr lang="zh-CN" altLang="en-US" sz="2400">
                <a:ea typeface="微软雅黑" pitchFamily="34" charset="-122"/>
              </a:rPr>
              <a:t>技术标准不统一</a:t>
            </a:r>
            <a:endParaRPr lang="en-US" altLang="zh-CN" sz="2400" i="1">
              <a:solidFill>
                <a:srgbClr val="00B0F0"/>
              </a:solidFill>
              <a:ea typeface="微软雅黑" pitchFamily="34" charset="-122"/>
            </a:endParaRPr>
          </a:p>
        </p:txBody>
      </p:sp>
      <p:sp>
        <p:nvSpPr>
          <p:cNvPr id="15363" name="TextBox 2"/>
          <p:cNvSpPr txBox="1">
            <a:spLocks noChangeArrowheads="1"/>
          </p:cNvSpPr>
          <p:nvPr/>
        </p:nvSpPr>
        <p:spPr bwMode="auto">
          <a:xfrm>
            <a:off x="879475" y="107156"/>
            <a:ext cx="6357938" cy="584775"/>
          </a:xfrm>
          <a:prstGeom prst="rect">
            <a:avLst/>
          </a:prstGeom>
          <a:noFill/>
          <a:ln w="9525">
            <a:noFill/>
            <a:miter lim="800000"/>
            <a:headEnd/>
            <a:tailEnd/>
          </a:ln>
        </p:spPr>
        <p:txBody>
          <a:bodyPr>
            <a:spAutoFit/>
          </a:bodyPr>
          <a:lstStyle/>
          <a:p>
            <a:r>
              <a:rPr lang="zh-CN" altLang="en-US" sz="3200" b="1">
                <a:solidFill>
                  <a:schemeClr val="bg1"/>
                </a:solidFill>
                <a:latin typeface="黑体" pitchFamily="2" charset="-122"/>
                <a:ea typeface="黑体" pitchFamily="2" charset="-122"/>
              </a:rPr>
              <a:t>视频片存在的普遍问题</a:t>
            </a:r>
          </a:p>
        </p:txBody>
      </p:sp>
      <p:pic>
        <p:nvPicPr>
          <p:cNvPr id="15364" name="Picture 8"/>
          <p:cNvPicPr>
            <a:picLocks noChangeAspect="1" noChangeArrowheads="1"/>
          </p:cNvPicPr>
          <p:nvPr/>
        </p:nvPicPr>
        <p:blipFill>
          <a:blip r:embed="rId3"/>
          <a:srcRect/>
          <a:stretch>
            <a:fillRect/>
          </a:stretch>
        </p:blipFill>
        <p:spPr bwMode="auto">
          <a:xfrm>
            <a:off x="4716464" y="1168003"/>
            <a:ext cx="3959225" cy="21752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3"/>
          <p:cNvSpPr txBox="1">
            <a:spLocks noChangeArrowheads="1"/>
          </p:cNvSpPr>
          <p:nvPr/>
        </p:nvSpPr>
        <p:spPr bwMode="auto">
          <a:xfrm>
            <a:off x="142875" y="107156"/>
            <a:ext cx="6357938" cy="584775"/>
          </a:xfrm>
          <a:prstGeom prst="rect">
            <a:avLst/>
          </a:prstGeom>
          <a:noFill/>
          <a:ln w="9525">
            <a:noFill/>
            <a:miter lim="800000"/>
            <a:headEnd/>
            <a:tailEnd/>
          </a:ln>
        </p:spPr>
        <p:txBody>
          <a:bodyPr>
            <a:spAutoFit/>
          </a:bodyPr>
          <a:lstStyle/>
          <a:p>
            <a:r>
              <a:rPr lang="zh-CN" altLang="en-US" sz="3200" b="1">
                <a:solidFill>
                  <a:schemeClr val="bg1"/>
                </a:solidFill>
                <a:latin typeface="黑体" pitchFamily="2" charset="-122"/>
                <a:ea typeface="黑体" pitchFamily="2" charset="-122"/>
              </a:rPr>
              <a:t>拍摄场地容易出现的问题</a:t>
            </a:r>
          </a:p>
        </p:txBody>
      </p:sp>
      <p:pic>
        <p:nvPicPr>
          <p:cNvPr id="36867" name="Picture 6"/>
          <p:cNvPicPr>
            <a:picLocks noChangeAspect="1" noChangeArrowheads="1"/>
          </p:cNvPicPr>
          <p:nvPr/>
        </p:nvPicPr>
        <p:blipFill>
          <a:blip r:embed="rId2"/>
          <a:srcRect/>
          <a:stretch>
            <a:fillRect/>
          </a:stretch>
        </p:blipFill>
        <p:spPr bwMode="auto">
          <a:xfrm>
            <a:off x="539751" y="1437085"/>
            <a:ext cx="8105775" cy="3400425"/>
          </a:xfrm>
          <a:prstGeom prst="rect">
            <a:avLst/>
          </a:prstGeom>
          <a:noFill/>
          <a:ln w="9525">
            <a:noFill/>
            <a:miter lim="800000"/>
            <a:headEnd/>
            <a:tailEnd/>
          </a:ln>
        </p:spPr>
      </p:pic>
      <p:sp>
        <p:nvSpPr>
          <p:cNvPr id="4" name="椭圆 3"/>
          <p:cNvSpPr/>
          <p:nvPr/>
        </p:nvSpPr>
        <p:spPr>
          <a:xfrm>
            <a:off x="2051050" y="3436144"/>
            <a:ext cx="649288" cy="54054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i="1"/>
          </a:p>
        </p:txBody>
      </p:sp>
      <p:sp>
        <p:nvSpPr>
          <p:cNvPr id="2" name="椭圆 3"/>
          <p:cNvSpPr/>
          <p:nvPr/>
        </p:nvSpPr>
        <p:spPr>
          <a:xfrm>
            <a:off x="6516688" y="2031206"/>
            <a:ext cx="2292350" cy="113466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i="1"/>
          </a:p>
        </p:txBody>
      </p:sp>
      <p:sp>
        <p:nvSpPr>
          <p:cNvPr id="3" name="椭圆 3"/>
          <p:cNvSpPr/>
          <p:nvPr/>
        </p:nvSpPr>
        <p:spPr>
          <a:xfrm>
            <a:off x="3708401" y="2680097"/>
            <a:ext cx="792163" cy="59412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i="1"/>
          </a:p>
        </p:txBody>
      </p:sp>
      <p:sp>
        <p:nvSpPr>
          <p:cNvPr id="5" name="椭圆 3"/>
          <p:cNvSpPr/>
          <p:nvPr/>
        </p:nvSpPr>
        <p:spPr>
          <a:xfrm>
            <a:off x="3132139" y="3381375"/>
            <a:ext cx="649287" cy="54054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i="1"/>
          </a:p>
        </p:txBody>
      </p:sp>
      <p:sp>
        <p:nvSpPr>
          <p:cNvPr id="119818" name="Rectangle 10"/>
          <p:cNvSpPr>
            <a:spLocks noChangeArrowheads="1"/>
          </p:cNvSpPr>
          <p:nvPr/>
        </p:nvSpPr>
        <p:spPr bwMode="auto">
          <a:xfrm>
            <a:off x="971550" y="789385"/>
            <a:ext cx="2339102" cy="46166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zh-CN" altLang="en-US" sz="2400">
                <a:ea typeface="微软雅黑" pitchFamily="34" charset="-122"/>
              </a:rPr>
              <a:t>电表箱、开关等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3" grpId="0" animBg="1"/>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Box 3"/>
          <p:cNvSpPr txBox="1">
            <a:spLocks noChangeArrowheads="1"/>
          </p:cNvSpPr>
          <p:nvPr/>
        </p:nvSpPr>
        <p:spPr bwMode="auto">
          <a:xfrm>
            <a:off x="142875" y="107156"/>
            <a:ext cx="6357938" cy="584775"/>
          </a:xfrm>
          <a:prstGeom prst="rect">
            <a:avLst/>
          </a:prstGeom>
          <a:noFill/>
          <a:ln w="9525">
            <a:noFill/>
            <a:miter lim="800000"/>
            <a:headEnd/>
            <a:tailEnd/>
          </a:ln>
        </p:spPr>
        <p:txBody>
          <a:bodyPr>
            <a:spAutoFit/>
          </a:bodyPr>
          <a:lstStyle/>
          <a:p>
            <a:r>
              <a:rPr lang="zh-CN" altLang="en-US" sz="3200" b="1">
                <a:solidFill>
                  <a:schemeClr val="bg1"/>
                </a:solidFill>
                <a:latin typeface="黑体" pitchFamily="2" charset="-122"/>
                <a:ea typeface="黑体" pitchFamily="2" charset="-122"/>
              </a:rPr>
              <a:t>拍摄场地容易出现的问题</a:t>
            </a:r>
          </a:p>
        </p:txBody>
      </p:sp>
      <p:sp>
        <p:nvSpPr>
          <p:cNvPr id="162824" name="Rectangle 8"/>
          <p:cNvSpPr>
            <a:spLocks noChangeArrowheads="1"/>
          </p:cNvSpPr>
          <p:nvPr/>
        </p:nvSpPr>
        <p:spPr bwMode="auto">
          <a:xfrm>
            <a:off x="971550" y="844154"/>
            <a:ext cx="2646878" cy="46166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zh-CN" altLang="en-US" sz="2400">
                <a:ea typeface="微软雅黑" pitchFamily="34" charset="-122"/>
              </a:rPr>
              <a:t>电控柜、暖气管等</a:t>
            </a:r>
          </a:p>
        </p:txBody>
      </p:sp>
      <p:pic>
        <p:nvPicPr>
          <p:cNvPr id="37892" name="Picture 9"/>
          <p:cNvPicPr>
            <a:picLocks noChangeAspect="1" noChangeArrowheads="1"/>
          </p:cNvPicPr>
          <p:nvPr/>
        </p:nvPicPr>
        <p:blipFill>
          <a:blip r:embed="rId2"/>
          <a:srcRect/>
          <a:stretch>
            <a:fillRect/>
          </a:stretch>
        </p:blipFill>
        <p:spPr bwMode="auto">
          <a:xfrm>
            <a:off x="539751" y="1545431"/>
            <a:ext cx="7993063" cy="3219450"/>
          </a:xfrm>
          <a:prstGeom prst="rect">
            <a:avLst/>
          </a:prstGeom>
          <a:noFill/>
          <a:ln w="9525">
            <a:noFill/>
            <a:miter lim="800000"/>
            <a:headEnd/>
            <a:tailEnd/>
          </a:ln>
        </p:spPr>
      </p:pic>
      <p:sp>
        <p:nvSpPr>
          <p:cNvPr id="4" name="椭圆 3"/>
          <p:cNvSpPr/>
          <p:nvPr/>
        </p:nvSpPr>
        <p:spPr>
          <a:xfrm>
            <a:off x="5724526" y="1491853"/>
            <a:ext cx="1800225" cy="172878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i="1"/>
          </a:p>
        </p:txBody>
      </p:sp>
      <p:sp>
        <p:nvSpPr>
          <p:cNvPr id="2" name="椭圆 3"/>
          <p:cNvSpPr/>
          <p:nvPr/>
        </p:nvSpPr>
        <p:spPr>
          <a:xfrm>
            <a:off x="755650" y="1977629"/>
            <a:ext cx="2376488" cy="264675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i="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3"/>
          <p:cNvSpPr txBox="1">
            <a:spLocks noChangeArrowheads="1"/>
          </p:cNvSpPr>
          <p:nvPr/>
        </p:nvSpPr>
        <p:spPr bwMode="auto">
          <a:xfrm>
            <a:off x="142875" y="107156"/>
            <a:ext cx="6357938" cy="584775"/>
          </a:xfrm>
          <a:prstGeom prst="rect">
            <a:avLst/>
          </a:prstGeom>
          <a:noFill/>
          <a:ln w="9525">
            <a:noFill/>
            <a:miter lim="800000"/>
            <a:headEnd/>
            <a:tailEnd/>
          </a:ln>
        </p:spPr>
        <p:txBody>
          <a:bodyPr>
            <a:spAutoFit/>
          </a:bodyPr>
          <a:lstStyle/>
          <a:p>
            <a:r>
              <a:rPr lang="zh-CN" altLang="en-US" sz="3200" b="1">
                <a:solidFill>
                  <a:schemeClr val="bg1"/>
                </a:solidFill>
                <a:latin typeface="黑体" pitchFamily="2" charset="-122"/>
                <a:ea typeface="黑体" pitchFamily="2" charset="-122"/>
              </a:rPr>
              <a:t>教师容易出现的问题</a:t>
            </a:r>
          </a:p>
        </p:txBody>
      </p:sp>
      <p:pic>
        <p:nvPicPr>
          <p:cNvPr id="38915" name="Picture 6"/>
          <p:cNvPicPr>
            <a:picLocks noChangeAspect="1" noChangeArrowheads="1"/>
          </p:cNvPicPr>
          <p:nvPr/>
        </p:nvPicPr>
        <p:blipFill>
          <a:blip r:embed="rId2"/>
          <a:srcRect/>
          <a:stretch>
            <a:fillRect/>
          </a:stretch>
        </p:blipFill>
        <p:spPr bwMode="auto">
          <a:xfrm>
            <a:off x="1476376" y="1275160"/>
            <a:ext cx="6481763" cy="3626644"/>
          </a:xfrm>
          <a:prstGeom prst="rect">
            <a:avLst/>
          </a:prstGeom>
          <a:noFill/>
          <a:ln w="9525">
            <a:noFill/>
            <a:miter lim="800000"/>
            <a:headEnd/>
            <a:tailEnd/>
          </a:ln>
        </p:spPr>
      </p:pic>
      <p:sp>
        <p:nvSpPr>
          <p:cNvPr id="7" name="椭圆 6"/>
          <p:cNvSpPr>
            <a:spLocks noChangeArrowheads="1"/>
          </p:cNvSpPr>
          <p:nvPr/>
        </p:nvSpPr>
        <p:spPr bwMode="auto">
          <a:xfrm flipV="1">
            <a:off x="5724526" y="2625329"/>
            <a:ext cx="1152525" cy="1296590"/>
          </a:xfrm>
          <a:prstGeom prst="ellipse">
            <a:avLst/>
          </a:prstGeom>
          <a:noFill/>
          <a:ln w="25400" algn="ctr">
            <a:solidFill>
              <a:srgbClr val="FF0000"/>
            </a:solidFill>
            <a:round/>
            <a:headEnd/>
            <a:tailEnd/>
          </a:ln>
        </p:spPr>
        <p:txBody>
          <a:bodyPr rot="10800000" anchor="ctr"/>
          <a:lstStyle/>
          <a:p>
            <a:pPr algn="ctr">
              <a:defRPr/>
            </a:pPr>
            <a:endParaRPr lang="zh-CN" altLang="en-US" i="1">
              <a:solidFill>
                <a:schemeClr val="lt1"/>
              </a:solidFill>
              <a:latin typeface="+mn-lt"/>
              <a:ea typeface="+mn-ea"/>
            </a:endParaRPr>
          </a:p>
        </p:txBody>
      </p:sp>
      <p:sp>
        <p:nvSpPr>
          <p:cNvPr id="120840" name="Text Box 8"/>
          <p:cNvSpPr txBox="1">
            <a:spLocks noChangeArrowheads="1"/>
          </p:cNvSpPr>
          <p:nvPr/>
        </p:nvSpPr>
        <p:spPr bwMode="auto">
          <a:xfrm>
            <a:off x="1331913" y="789385"/>
            <a:ext cx="2031325" cy="46166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zh-CN" altLang="en-US" sz="2400">
                <a:ea typeface="微软雅黑" pitchFamily="34" charset="-122"/>
              </a:rPr>
              <a:t>教师胸麦位置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3"/>
          <p:cNvSpPr txBox="1">
            <a:spLocks noChangeArrowheads="1"/>
          </p:cNvSpPr>
          <p:nvPr/>
        </p:nvSpPr>
        <p:spPr bwMode="auto">
          <a:xfrm>
            <a:off x="142875" y="107156"/>
            <a:ext cx="6357938" cy="584775"/>
          </a:xfrm>
          <a:prstGeom prst="rect">
            <a:avLst/>
          </a:prstGeom>
          <a:noFill/>
          <a:ln w="9525">
            <a:noFill/>
            <a:miter lim="800000"/>
            <a:headEnd/>
            <a:tailEnd/>
          </a:ln>
        </p:spPr>
        <p:txBody>
          <a:bodyPr>
            <a:spAutoFit/>
          </a:bodyPr>
          <a:lstStyle/>
          <a:p>
            <a:r>
              <a:rPr lang="zh-CN" altLang="en-US" sz="3200" b="1">
                <a:solidFill>
                  <a:schemeClr val="bg1"/>
                </a:solidFill>
                <a:latin typeface="黑体" pitchFamily="2" charset="-122"/>
                <a:ea typeface="黑体" pitchFamily="2" charset="-122"/>
              </a:rPr>
              <a:t>机位设置的问题</a:t>
            </a:r>
          </a:p>
        </p:txBody>
      </p:sp>
      <p:pic>
        <p:nvPicPr>
          <p:cNvPr id="39939" name="Picture 8"/>
          <p:cNvPicPr>
            <a:picLocks noChangeAspect="1" noChangeArrowheads="1"/>
          </p:cNvPicPr>
          <p:nvPr/>
        </p:nvPicPr>
        <p:blipFill>
          <a:blip r:embed="rId3"/>
          <a:srcRect/>
          <a:stretch>
            <a:fillRect/>
          </a:stretch>
        </p:blipFill>
        <p:spPr bwMode="auto">
          <a:xfrm>
            <a:off x="1619250" y="1545431"/>
            <a:ext cx="5976938" cy="3258741"/>
          </a:xfrm>
          <a:prstGeom prst="rect">
            <a:avLst/>
          </a:prstGeom>
          <a:noFill/>
          <a:ln w="9525">
            <a:noFill/>
            <a:miter lim="800000"/>
            <a:headEnd/>
            <a:tailEnd/>
          </a:ln>
        </p:spPr>
      </p:pic>
      <p:sp>
        <p:nvSpPr>
          <p:cNvPr id="121866" name="Rectangle 10"/>
          <p:cNvSpPr>
            <a:spLocks noChangeArrowheads="1"/>
          </p:cNvSpPr>
          <p:nvPr/>
        </p:nvSpPr>
        <p:spPr bwMode="auto">
          <a:xfrm>
            <a:off x="1042988" y="897731"/>
            <a:ext cx="3877985" cy="46166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zh-CN" altLang="en-US" sz="2400">
                <a:ea typeface="微软雅黑" pitchFamily="34" charset="-122"/>
              </a:rPr>
              <a:t>侧面，几乎没有教师的画面</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Box 3"/>
          <p:cNvSpPr txBox="1">
            <a:spLocks noChangeArrowheads="1"/>
          </p:cNvSpPr>
          <p:nvPr/>
        </p:nvSpPr>
        <p:spPr bwMode="auto">
          <a:xfrm>
            <a:off x="142875" y="107156"/>
            <a:ext cx="6357938" cy="584775"/>
          </a:xfrm>
          <a:prstGeom prst="rect">
            <a:avLst/>
          </a:prstGeom>
          <a:noFill/>
          <a:ln w="9525">
            <a:noFill/>
            <a:miter lim="800000"/>
            <a:headEnd/>
            <a:tailEnd/>
          </a:ln>
        </p:spPr>
        <p:txBody>
          <a:bodyPr>
            <a:spAutoFit/>
          </a:bodyPr>
          <a:lstStyle/>
          <a:p>
            <a:r>
              <a:rPr lang="zh-CN" altLang="en-US" sz="3200" b="1">
                <a:solidFill>
                  <a:schemeClr val="bg1"/>
                </a:solidFill>
                <a:latin typeface="黑体" pitchFamily="2" charset="-122"/>
                <a:ea typeface="黑体" pitchFamily="2" charset="-122"/>
              </a:rPr>
              <a:t>拍摄问题</a:t>
            </a:r>
          </a:p>
        </p:txBody>
      </p:sp>
      <p:sp>
        <p:nvSpPr>
          <p:cNvPr id="6" name="Text Box 46"/>
          <p:cNvSpPr txBox="1">
            <a:spLocks noChangeArrowheads="1"/>
          </p:cNvSpPr>
          <p:nvPr/>
        </p:nvSpPr>
        <p:spPr bwMode="auto">
          <a:xfrm rot="18544358" flipH="1">
            <a:off x="180687" y="1254831"/>
            <a:ext cx="1832553" cy="584775"/>
          </a:xfrm>
          <a:prstGeom prst="rect">
            <a:avLst/>
          </a:prstGeom>
          <a:noFill/>
          <a:ln w="9525">
            <a:noFill/>
            <a:miter lim="800000"/>
            <a:headEnd/>
            <a:tailEnd/>
          </a:ln>
        </p:spPr>
        <p:txBody>
          <a:bodyPr wrap="none">
            <a:spAutoFit/>
          </a:bodyPr>
          <a:lstStyle/>
          <a:p>
            <a:pPr algn="r"/>
            <a:r>
              <a:rPr lang="zh-CN" altLang="en-US" sz="3200" b="1" i="1">
                <a:solidFill>
                  <a:schemeClr val="bg1"/>
                </a:solidFill>
                <a:ea typeface="黑体" pitchFamily="2" charset="-122"/>
              </a:rPr>
              <a:t>机器太高</a:t>
            </a:r>
          </a:p>
        </p:txBody>
      </p:sp>
      <p:sp>
        <p:nvSpPr>
          <p:cNvPr id="123911" name="Text Box 7"/>
          <p:cNvSpPr txBox="1">
            <a:spLocks noChangeArrowheads="1"/>
          </p:cNvSpPr>
          <p:nvPr/>
        </p:nvSpPr>
        <p:spPr bwMode="auto">
          <a:xfrm>
            <a:off x="900114" y="681037"/>
            <a:ext cx="6840537" cy="1938992"/>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marL="342900" indent="-342900">
              <a:defRPr/>
            </a:pPr>
            <a:endParaRPr lang="zh-CN" altLang="en-US" sz="2400" b="1"/>
          </a:p>
          <a:p>
            <a:pPr marL="342900" indent="-342900" eaLnBrk="0" hangingPunct="0">
              <a:lnSpc>
                <a:spcPct val="120000"/>
              </a:lnSpc>
              <a:spcBef>
                <a:spcPct val="20000"/>
              </a:spcBef>
              <a:buClr>
                <a:srgbClr val="0070C0"/>
              </a:buClr>
              <a:buFont typeface="Wingdings" pitchFamily="2" charset="2"/>
              <a:buChar char="p"/>
              <a:defRPr/>
            </a:pPr>
            <a:r>
              <a:rPr lang="zh-CN" altLang="en-US" sz="2400">
                <a:ea typeface="微软雅黑" pitchFamily="34" charset="-122"/>
              </a:rPr>
              <a:t>机位架设不当，有仰视或俯视镜头。</a:t>
            </a:r>
          </a:p>
          <a:p>
            <a:pPr marL="342900" indent="-342900" eaLnBrk="0" hangingPunct="0">
              <a:lnSpc>
                <a:spcPct val="120000"/>
              </a:lnSpc>
              <a:spcBef>
                <a:spcPct val="20000"/>
              </a:spcBef>
              <a:buClr>
                <a:srgbClr val="0070C0"/>
              </a:buClr>
              <a:buFont typeface="Wingdings" pitchFamily="2" charset="2"/>
              <a:buChar char="p"/>
              <a:defRPr/>
            </a:pPr>
            <a:r>
              <a:rPr lang="zh-CN" altLang="en-US" sz="2400">
                <a:ea typeface="微软雅黑" pitchFamily="34" charset="-122"/>
              </a:rPr>
              <a:t>构图不美观，拍摄人物与背景比例失调，背景占据画面过大。</a:t>
            </a:r>
          </a:p>
        </p:txBody>
      </p:sp>
      <p:pic>
        <p:nvPicPr>
          <p:cNvPr id="40965" name="Picture 8"/>
          <p:cNvPicPr>
            <a:picLocks noChangeAspect="1" noChangeArrowheads="1"/>
          </p:cNvPicPr>
          <p:nvPr/>
        </p:nvPicPr>
        <p:blipFill>
          <a:blip r:embed="rId3"/>
          <a:srcRect/>
          <a:stretch>
            <a:fillRect/>
          </a:stretch>
        </p:blipFill>
        <p:spPr bwMode="auto">
          <a:xfrm>
            <a:off x="3708401" y="2085975"/>
            <a:ext cx="4968875" cy="270629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Box 3"/>
          <p:cNvSpPr txBox="1">
            <a:spLocks noChangeArrowheads="1"/>
          </p:cNvSpPr>
          <p:nvPr/>
        </p:nvSpPr>
        <p:spPr bwMode="auto">
          <a:xfrm>
            <a:off x="142875" y="107156"/>
            <a:ext cx="6357938" cy="584775"/>
          </a:xfrm>
          <a:prstGeom prst="rect">
            <a:avLst/>
          </a:prstGeom>
          <a:noFill/>
          <a:ln w="9525">
            <a:noFill/>
            <a:miter lim="800000"/>
            <a:headEnd/>
            <a:tailEnd/>
          </a:ln>
        </p:spPr>
        <p:txBody>
          <a:bodyPr>
            <a:spAutoFit/>
          </a:bodyPr>
          <a:lstStyle/>
          <a:p>
            <a:r>
              <a:rPr lang="zh-CN" altLang="en-US" sz="3200" b="1">
                <a:solidFill>
                  <a:schemeClr val="bg1"/>
                </a:solidFill>
                <a:latin typeface="黑体" pitchFamily="2" charset="-122"/>
                <a:ea typeface="黑体" pitchFamily="2" charset="-122"/>
              </a:rPr>
              <a:t>光线的处理</a:t>
            </a:r>
          </a:p>
        </p:txBody>
      </p:sp>
      <p:pic>
        <p:nvPicPr>
          <p:cNvPr id="41987" name="Picture 6"/>
          <p:cNvPicPr>
            <a:picLocks noChangeAspect="1" noChangeArrowheads="1"/>
          </p:cNvPicPr>
          <p:nvPr/>
        </p:nvPicPr>
        <p:blipFill>
          <a:blip r:embed="rId3"/>
          <a:srcRect/>
          <a:stretch>
            <a:fillRect/>
          </a:stretch>
        </p:blipFill>
        <p:spPr bwMode="auto">
          <a:xfrm>
            <a:off x="539751" y="1491854"/>
            <a:ext cx="8086725" cy="3350419"/>
          </a:xfrm>
          <a:prstGeom prst="rect">
            <a:avLst/>
          </a:prstGeom>
          <a:noFill/>
          <a:ln w="9525">
            <a:noFill/>
            <a:miter lim="800000"/>
            <a:headEnd/>
            <a:tailEnd/>
          </a:ln>
        </p:spPr>
      </p:pic>
      <p:sp>
        <p:nvSpPr>
          <p:cNvPr id="128007" name="Text Box 7"/>
          <p:cNvSpPr txBox="1">
            <a:spLocks noChangeArrowheads="1"/>
          </p:cNvSpPr>
          <p:nvPr/>
        </p:nvSpPr>
        <p:spPr bwMode="auto">
          <a:xfrm>
            <a:off x="539750" y="789385"/>
            <a:ext cx="4249881" cy="46166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zh-CN" altLang="en-US" sz="2400">
                <a:ea typeface="微软雅黑" pitchFamily="34" charset="-122"/>
              </a:rPr>
              <a:t>拍摄光线过亮或过暗或不协调</a:t>
            </a:r>
            <a:r>
              <a:rPr lang="zh-CN" altLang="en-US"/>
              <a:t> </a:t>
            </a:r>
          </a:p>
        </p:txBody>
      </p:sp>
      <p:sp>
        <p:nvSpPr>
          <p:cNvPr id="7" name="椭圆 6"/>
          <p:cNvSpPr>
            <a:spLocks noChangeArrowheads="1"/>
          </p:cNvSpPr>
          <p:nvPr/>
        </p:nvSpPr>
        <p:spPr bwMode="auto">
          <a:xfrm flipV="1">
            <a:off x="6227764" y="1545431"/>
            <a:ext cx="2447925" cy="1296591"/>
          </a:xfrm>
          <a:prstGeom prst="ellipse">
            <a:avLst/>
          </a:prstGeom>
          <a:noFill/>
          <a:ln w="25400" algn="ctr">
            <a:solidFill>
              <a:srgbClr val="FF0000"/>
            </a:solidFill>
            <a:round/>
            <a:headEnd/>
            <a:tailEnd/>
          </a:ln>
        </p:spPr>
        <p:txBody>
          <a:bodyPr rot="10800000" anchor="ctr"/>
          <a:lstStyle/>
          <a:p>
            <a:pPr algn="ctr">
              <a:defRPr/>
            </a:pPr>
            <a:endParaRPr lang="zh-CN" altLang="en-US" i="1">
              <a:solidFill>
                <a:schemeClr val="lt1"/>
              </a:solidFill>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Box 3"/>
          <p:cNvSpPr txBox="1">
            <a:spLocks noChangeArrowheads="1"/>
          </p:cNvSpPr>
          <p:nvPr/>
        </p:nvSpPr>
        <p:spPr bwMode="auto">
          <a:xfrm>
            <a:off x="142875" y="107156"/>
            <a:ext cx="6357938" cy="584775"/>
          </a:xfrm>
          <a:prstGeom prst="rect">
            <a:avLst/>
          </a:prstGeom>
          <a:noFill/>
          <a:ln w="9525">
            <a:noFill/>
            <a:miter lim="800000"/>
            <a:headEnd/>
            <a:tailEnd/>
          </a:ln>
        </p:spPr>
        <p:txBody>
          <a:bodyPr>
            <a:spAutoFit/>
          </a:bodyPr>
          <a:lstStyle/>
          <a:p>
            <a:r>
              <a:rPr lang="zh-CN" altLang="en-US" sz="3200" b="1">
                <a:solidFill>
                  <a:schemeClr val="bg1"/>
                </a:solidFill>
                <a:latin typeface="黑体" pitchFamily="2" charset="-122"/>
                <a:ea typeface="黑体" pitchFamily="2" charset="-122"/>
              </a:rPr>
              <a:t>构图出现的问题</a:t>
            </a:r>
          </a:p>
        </p:txBody>
      </p:sp>
      <p:sp>
        <p:nvSpPr>
          <p:cNvPr id="132102" name="Rectangle 6"/>
          <p:cNvSpPr>
            <a:spLocks noChangeArrowheads="1"/>
          </p:cNvSpPr>
          <p:nvPr/>
        </p:nvSpPr>
        <p:spPr bwMode="auto">
          <a:xfrm>
            <a:off x="395289" y="735807"/>
            <a:ext cx="7920037" cy="1569660"/>
          </a:xfrm>
          <a:prstGeom prst="rect">
            <a:avLst/>
          </a:prstGeom>
          <a:noFill/>
          <a:ln w="9525">
            <a:noFill/>
            <a:miter lim="800000"/>
            <a:headEnd/>
            <a:tailEnd/>
          </a:ln>
          <a:effectLst>
            <a:prstShdw prst="shdw17" dist="17961" dir="2700000">
              <a:schemeClr val="accent1">
                <a:gamma/>
                <a:shade val="60000"/>
                <a:invGamma/>
              </a:schemeClr>
            </a:prstShdw>
          </a:effectLst>
        </p:spPr>
        <p:txBody>
          <a:bodyPr anchor="ctr">
            <a:spAutoFit/>
          </a:bodyPr>
          <a:lstStyle/>
          <a:p>
            <a:pPr marL="342900" indent="-342900" eaLnBrk="0" hangingPunct="0">
              <a:buFont typeface="Wingdings" pitchFamily="2" charset="2"/>
              <a:buChar char="Ø"/>
              <a:defRPr/>
            </a:pPr>
            <a:endParaRPr lang="zh-CN" altLang="en-US" sz="2400" b="1">
              <a:latin typeface="黑体" pitchFamily="2" charset="-122"/>
              <a:ea typeface="黑体" pitchFamily="2" charset="-122"/>
            </a:endParaRPr>
          </a:p>
          <a:p>
            <a:pPr marL="342900" indent="-342900" eaLnBrk="0" hangingPunct="0">
              <a:buFont typeface="Wingdings" pitchFamily="2" charset="2"/>
              <a:buChar char="Ø"/>
              <a:defRPr/>
            </a:pPr>
            <a:r>
              <a:rPr lang="zh-CN" altLang="en-US" sz="2400">
                <a:latin typeface="微软雅黑" pitchFamily="34" charset="-122"/>
                <a:ea typeface="微软雅黑" pitchFamily="34" charset="-122"/>
              </a:rPr>
              <a:t>学生睡觉、打哈欠、笑等不雅镜头，建议剪辑掉</a:t>
            </a:r>
          </a:p>
          <a:p>
            <a:pPr marL="342900" indent="-342900" eaLnBrk="0" hangingPunct="0">
              <a:buFont typeface="Wingdings" pitchFamily="2" charset="2"/>
              <a:buChar char="Ø"/>
              <a:defRPr/>
            </a:pPr>
            <a:endParaRPr lang="zh-CN" altLang="en-US" sz="2400">
              <a:latin typeface="微软雅黑" pitchFamily="34" charset="-122"/>
              <a:ea typeface="微软雅黑" pitchFamily="34" charset="-122"/>
            </a:endParaRPr>
          </a:p>
          <a:p>
            <a:pPr marL="342900" indent="-342900" eaLnBrk="0" hangingPunct="0">
              <a:buFontTx/>
              <a:buAutoNum type="arabicPeriod"/>
              <a:defRPr/>
            </a:pPr>
            <a:endParaRPr lang="zh-CN" altLang="en-US" sz="2400" b="1">
              <a:latin typeface="黑体" pitchFamily="2" charset="-122"/>
              <a:ea typeface="黑体" pitchFamily="2" charset="-122"/>
            </a:endParaRPr>
          </a:p>
        </p:txBody>
      </p:sp>
      <p:pic>
        <p:nvPicPr>
          <p:cNvPr id="43012" name="Picture 7"/>
          <p:cNvPicPr>
            <a:picLocks noChangeAspect="1" noChangeArrowheads="1"/>
          </p:cNvPicPr>
          <p:nvPr/>
        </p:nvPicPr>
        <p:blipFill>
          <a:blip r:embed="rId3"/>
          <a:srcRect/>
          <a:stretch>
            <a:fillRect/>
          </a:stretch>
        </p:blipFill>
        <p:spPr bwMode="auto">
          <a:xfrm>
            <a:off x="900113" y="1653779"/>
            <a:ext cx="7345362" cy="2962275"/>
          </a:xfrm>
          <a:prstGeom prst="rect">
            <a:avLst/>
          </a:prstGeom>
          <a:noFill/>
          <a:ln w="9525">
            <a:noFill/>
            <a:miter lim="800000"/>
            <a:headEnd/>
            <a:tailEnd/>
          </a:ln>
        </p:spPr>
      </p:pic>
      <p:sp>
        <p:nvSpPr>
          <p:cNvPr id="7" name="椭圆 6"/>
          <p:cNvSpPr>
            <a:spLocks noChangeArrowheads="1"/>
          </p:cNvSpPr>
          <p:nvPr/>
        </p:nvSpPr>
        <p:spPr bwMode="auto">
          <a:xfrm flipV="1">
            <a:off x="6443664" y="2031206"/>
            <a:ext cx="1584325" cy="1458516"/>
          </a:xfrm>
          <a:prstGeom prst="ellipse">
            <a:avLst/>
          </a:prstGeom>
          <a:noFill/>
          <a:ln w="25400" algn="ctr">
            <a:solidFill>
              <a:srgbClr val="FF0000"/>
            </a:solidFill>
            <a:round/>
            <a:headEnd/>
            <a:tailEnd/>
          </a:ln>
        </p:spPr>
        <p:txBody>
          <a:bodyPr rot="10800000" anchor="ctr"/>
          <a:lstStyle/>
          <a:p>
            <a:pPr algn="ctr">
              <a:defRPr/>
            </a:pPr>
            <a:endParaRPr lang="zh-CN" altLang="en-US" i="1">
              <a:solidFill>
                <a:schemeClr val="lt1"/>
              </a:solidFill>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Box 2"/>
          <p:cNvSpPr txBox="1">
            <a:spLocks noChangeArrowheads="1"/>
          </p:cNvSpPr>
          <p:nvPr/>
        </p:nvSpPr>
        <p:spPr bwMode="auto">
          <a:xfrm>
            <a:off x="85725" y="86916"/>
            <a:ext cx="6357938" cy="584775"/>
          </a:xfrm>
          <a:prstGeom prst="rect">
            <a:avLst/>
          </a:prstGeom>
          <a:noFill/>
          <a:ln w="9525">
            <a:noFill/>
            <a:miter lim="800000"/>
            <a:headEnd/>
            <a:tailEnd/>
          </a:ln>
        </p:spPr>
        <p:txBody>
          <a:bodyPr>
            <a:spAutoFit/>
          </a:bodyPr>
          <a:lstStyle/>
          <a:p>
            <a:r>
              <a:rPr lang="zh-CN" altLang="en-US" sz="3200" b="1">
                <a:solidFill>
                  <a:schemeClr val="bg1"/>
                </a:solidFill>
                <a:latin typeface="黑体" pitchFamily="2" charset="-122"/>
                <a:ea typeface="黑体" pitchFamily="2" charset="-122"/>
              </a:rPr>
              <a:t>拍摄制作存在的其它问题</a:t>
            </a:r>
          </a:p>
        </p:txBody>
      </p:sp>
      <p:sp>
        <p:nvSpPr>
          <p:cNvPr id="47107" name="Rectangle 6"/>
          <p:cNvSpPr>
            <a:spLocks noChangeArrowheads="1"/>
          </p:cNvSpPr>
          <p:nvPr/>
        </p:nvSpPr>
        <p:spPr bwMode="auto">
          <a:xfrm>
            <a:off x="684214" y="897732"/>
            <a:ext cx="7559675" cy="850106"/>
          </a:xfrm>
          <a:prstGeom prst="rect">
            <a:avLst/>
          </a:prstGeom>
          <a:noFill/>
          <a:ln w="9525">
            <a:noFill/>
            <a:miter lim="800000"/>
            <a:headEnd/>
            <a:tailEnd/>
          </a:ln>
        </p:spPr>
        <p:txBody>
          <a:bodyPr/>
          <a:lstStyle/>
          <a:p>
            <a:pPr marL="457200" indent="-457200">
              <a:lnSpc>
                <a:spcPct val="150000"/>
              </a:lnSpc>
              <a:spcBef>
                <a:spcPct val="20000"/>
              </a:spcBef>
              <a:buClr>
                <a:srgbClr val="0070C0"/>
              </a:buClr>
              <a:buFont typeface="Wingdings" pitchFamily="2" charset="2"/>
              <a:buChar char="n"/>
            </a:pPr>
            <a:r>
              <a:rPr lang="zh-CN" altLang="en-US" sz="2400">
                <a:latin typeface="Calibri" pitchFamily="34" charset="0"/>
                <a:ea typeface="微软雅黑" pitchFamily="34" charset="-122"/>
              </a:rPr>
              <a:t>摆拍痕迹明显。</a:t>
            </a:r>
            <a:endParaRPr lang="en-US" altLang="zh-CN" sz="2400">
              <a:latin typeface="Calibri" pitchFamily="34" charset="0"/>
              <a:ea typeface="微软雅黑" pitchFamily="34" charset="-122"/>
            </a:endParaRPr>
          </a:p>
          <a:p>
            <a:pPr marL="457200" indent="-457200">
              <a:lnSpc>
                <a:spcPct val="150000"/>
              </a:lnSpc>
              <a:spcBef>
                <a:spcPct val="20000"/>
              </a:spcBef>
              <a:buClr>
                <a:srgbClr val="0070C0"/>
              </a:buClr>
              <a:buFont typeface="Wingdings" pitchFamily="2" charset="2"/>
              <a:buChar char="n"/>
            </a:pPr>
            <a:endParaRPr lang="en-US" altLang="zh-CN" sz="2000">
              <a:latin typeface="Calibri" pitchFamily="34" charset="0"/>
              <a:ea typeface="微软雅黑" pitchFamily="34" charset="-122"/>
            </a:endParaRPr>
          </a:p>
          <a:p>
            <a:pPr marL="457200" indent="-457200">
              <a:lnSpc>
                <a:spcPct val="150000"/>
              </a:lnSpc>
              <a:spcBef>
                <a:spcPct val="20000"/>
              </a:spcBef>
              <a:buClr>
                <a:srgbClr val="0070C0"/>
              </a:buClr>
              <a:buFont typeface="Wingdings" pitchFamily="2" charset="2"/>
              <a:buChar char="n"/>
            </a:pPr>
            <a:endParaRPr lang="en-US" altLang="zh-CN" sz="2000">
              <a:latin typeface="Calibri" pitchFamily="34" charset="0"/>
              <a:ea typeface="微软雅黑" pitchFamily="34" charset="-122"/>
            </a:endParaRPr>
          </a:p>
          <a:p>
            <a:pPr marL="457200" indent="-457200">
              <a:lnSpc>
                <a:spcPct val="150000"/>
              </a:lnSpc>
              <a:spcBef>
                <a:spcPct val="20000"/>
              </a:spcBef>
              <a:buClr>
                <a:srgbClr val="0070C0"/>
              </a:buClr>
              <a:buFont typeface="Wingdings" pitchFamily="2" charset="2"/>
              <a:buChar char="n"/>
            </a:pPr>
            <a:endParaRPr lang="en-US" altLang="zh-CN" sz="2000">
              <a:latin typeface="Calibri" pitchFamily="34" charset="0"/>
              <a:ea typeface="微软雅黑" pitchFamily="34" charset="-122"/>
            </a:endParaRPr>
          </a:p>
          <a:p>
            <a:pPr marL="457200" indent="-457200">
              <a:lnSpc>
                <a:spcPct val="150000"/>
              </a:lnSpc>
              <a:spcBef>
                <a:spcPct val="20000"/>
              </a:spcBef>
              <a:buClr>
                <a:srgbClr val="0070C0"/>
              </a:buClr>
              <a:buFont typeface="Wingdings" pitchFamily="2" charset="2"/>
              <a:buNone/>
            </a:pPr>
            <a:endParaRPr lang="en-US" altLang="zh-CN" sz="2400" b="1">
              <a:solidFill>
                <a:srgbClr val="0070C0"/>
              </a:solidFill>
              <a:latin typeface="Calibri" pitchFamily="34" charset="0"/>
              <a:ea typeface="微软雅黑" pitchFamily="34" charset="-122"/>
            </a:endParaRPr>
          </a:p>
          <a:p>
            <a:pPr marL="457200" indent="-457200">
              <a:lnSpc>
                <a:spcPct val="150000"/>
              </a:lnSpc>
              <a:spcBef>
                <a:spcPct val="20000"/>
              </a:spcBef>
              <a:buClr>
                <a:srgbClr val="0070C0"/>
              </a:buClr>
            </a:pPr>
            <a:r>
              <a:rPr lang="en-US" altLang="zh-CN" sz="2000">
                <a:latin typeface="Calibri" pitchFamily="34" charset="0"/>
                <a:ea typeface="微软雅黑" pitchFamily="34" charset="-122"/>
              </a:rPr>
              <a:t>         </a:t>
            </a:r>
            <a:endParaRPr lang="zh-CN" altLang="en-US" sz="2000">
              <a:latin typeface="Calibri" pitchFamily="34" charset="0"/>
              <a:ea typeface="微软雅黑" pitchFamily="34" charset="-122"/>
            </a:endParaRPr>
          </a:p>
        </p:txBody>
      </p:sp>
      <p:pic>
        <p:nvPicPr>
          <p:cNvPr id="47108" name="图片 6" descr="电影拍摄元素.jpg"/>
          <p:cNvPicPr>
            <a:picLocks noChangeAspect="1"/>
          </p:cNvPicPr>
          <p:nvPr/>
        </p:nvPicPr>
        <p:blipFill>
          <a:blip r:embed="rId2"/>
          <a:srcRect l="82550" t="27950" b="40550"/>
          <a:stretch>
            <a:fillRect/>
          </a:stretch>
        </p:blipFill>
        <p:spPr bwMode="auto">
          <a:xfrm>
            <a:off x="7451725" y="3199210"/>
            <a:ext cx="1436688" cy="1944290"/>
          </a:xfrm>
          <a:prstGeom prst="rect">
            <a:avLst/>
          </a:prstGeom>
          <a:noFill/>
          <a:ln w="9525">
            <a:noFill/>
            <a:miter lim="800000"/>
            <a:headEnd/>
            <a:tailEnd/>
          </a:ln>
        </p:spPr>
      </p:pic>
      <p:sp>
        <p:nvSpPr>
          <p:cNvPr id="7" name="矩形 6"/>
          <p:cNvSpPr/>
          <p:nvPr/>
        </p:nvSpPr>
        <p:spPr>
          <a:xfrm>
            <a:off x="7092951" y="3112294"/>
            <a:ext cx="1008063" cy="2155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7110" name="Picture 6"/>
          <p:cNvPicPr>
            <a:picLocks noChangeAspect="1" noChangeArrowheads="1"/>
          </p:cNvPicPr>
          <p:nvPr/>
        </p:nvPicPr>
        <p:blipFill>
          <a:blip r:embed="rId3"/>
          <a:srcRect/>
          <a:stretch>
            <a:fillRect/>
          </a:stretch>
        </p:blipFill>
        <p:spPr bwMode="auto">
          <a:xfrm>
            <a:off x="971551" y="1707357"/>
            <a:ext cx="5256213" cy="2970610"/>
          </a:xfrm>
          <a:prstGeom prst="rect">
            <a:avLst/>
          </a:prstGeom>
          <a:noFill/>
          <a:ln w="9525">
            <a:noFill/>
            <a:miter lim="800000"/>
            <a:headEnd/>
            <a:tailEnd/>
          </a:ln>
        </p:spPr>
      </p:pic>
      <p:sp>
        <p:nvSpPr>
          <p:cNvPr id="3" name="椭圆 2"/>
          <p:cNvSpPr/>
          <p:nvPr/>
        </p:nvSpPr>
        <p:spPr>
          <a:xfrm>
            <a:off x="3059113" y="3489722"/>
            <a:ext cx="1079500" cy="6477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Box 3"/>
          <p:cNvSpPr txBox="1">
            <a:spLocks noChangeArrowheads="1"/>
          </p:cNvSpPr>
          <p:nvPr/>
        </p:nvSpPr>
        <p:spPr bwMode="auto">
          <a:xfrm>
            <a:off x="142875" y="107156"/>
            <a:ext cx="6357938" cy="584775"/>
          </a:xfrm>
          <a:prstGeom prst="rect">
            <a:avLst/>
          </a:prstGeom>
          <a:noFill/>
          <a:ln w="9525">
            <a:noFill/>
            <a:miter lim="800000"/>
            <a:headEnd/>
            <a:tailEnd/>
          </a:ln>
        </p:spPr>
        <p:txBody>
          <a:bodyPr>
            <a:spAutoFit/>
          </a:bodyPr>
          <a:lstStyle/>
          <a:p>
            <a:r>
              <a:rPr lang="zh-CN" altLang="en-US" sz="3200" b="1">
                <a:solidFill>
                  <a:schemeClr val="bg1"/>
                </a:solidFill>
                <a:latin typeface="黑体" pitchFamily="2" charset="-122"/>
                <a:ea typeface="黑体" pitchFamily="2" charset="-122"/>
              </a:rPr>
              <a:t>制作建议</a:t>
            </a:r>
          </a:p>
        </p:txBody>
      </p:sp>
      <p:sp>
        <p:nvSpPr>
          <p:cNvPr id="49155" name="Rectangle 6"/>
          <p:cNvSpPr>
            <a:spLocks noChangeArrowheads="1"/>
          </p:cNvSpPr>
          <p:nvPr/>
        </p:nvSpPr>
        <p:spPr bwMode="auto">
          <a:xfrm>
            <a:off x="684214" y="735806"/>
            <a:ext cx="7597775" cy="323850"/>
          </a:xfrm>
          <a:prstGeom prst="rect">
            <a:avLst/>
          </a:prstGeom>
          <a:noFill/>
          <a:ln w="9525">
            <a:noFill/>
            <a:miter lim="800000"/>
            <a:headEnd/>
            <a:tailEnd/>
          </a:ln>
        </p:spPr>
        <p:txBody>
          <a:bodyPr/>
          <a:lstStyle/>
          <a:p>
            <a:pPr marL="342900" indent="-342900">
              <a:lnSpc>
                <a:spcPct val="150000"/>
              </a:lnSpc>
              <a:spcBef>
                <a:spcPct val="20000"/>
              </a:spcBef>
              <a:buClr>
                <a:srgbClr val="0070C0"/>
              </a:buClr>
              <a:buFont typeface="Wingdings" pitchFamily="2" charset="2"/>
              <a:buChar char="n"/>
            </a:pPr>
            <a:r>
              <a:rPr lang="zh-CN" altLang="en-US" sz="2400"/>
              <a:t>片头不应该有课程简介，课程简介（推介词）可以单独文件上报</a:t>
            </a:r>
            <a:endParaRPr lang="zh-CN" altLang="en-US" sz="2400">
              <a:ea typeface="微软雅黑" pitchFamily="34" charset="-122"/>
            </a:endParaRPr>
          </a:p>
          <a:p>
            <a:pPr marL="342900" indent="-342900">
              <a:lnSpc>
                <a:spcPct val="150000"/>
              </a:lnSpc>
              <a:spcBef>
                <a:spcPct val="20000"/>
              </a:spcBef>
              <a:buClr>
                <a:srgbClr val="0070C0"/>
              </a:buClr>
            </a:pPr>
            <a:endParaRPr lang="en-US" altLang="zh-CN" sz="2400">
              <a:ea typeface="微软雅黑" pitchFamily="34" charset="-122"/>
            </a:endParaRPr>
          </a:p>
          <a:p>
            <a:pPr marL="342900" indent="-342900">
              <a:lnSpc>
                <a:spcPct val="150000"/>
              </a:lnSpc>
              <a:spcBef>
                <a:spcPct val="20000"/>
              </a:spcBef>
              <a:buClr>
                <a:srgbClr val="0070C0"/>
              </a:buClr>
              <a:buFont typeface="Wingdings" pitchFamily="2" charset="2"/>
              <a:buChar char="n"/>
            </a:pPr>
            <a:endParaRPr lang="en-US" altLang="zh-CN" sz="2400">
              <a:ea typeface="微软雅黑" pitchFamily="34" charset="-122"/>
            </a:endParaRPr>
          </a:p>
        </p:txBody>
      </p:sp>
      <p:pic>
        <p:nvPicPr>
          <p:cNvPr id="49156" name="Picture 4"/>
          <p:cNvPicPr>
            <a:picLocks noChangeAspect="1" noChangeArrowheads="1"/>
          </p:cNvPicPr>
          <p:nvPr/>
        </p:nvPicPr>
        <p:blipFill>
          <a:blip r:embed="rId3"/>
          <a:srcRect/>
          <a:stretch>
            <a:fillRect/>
          </a:stretch>
        </p:blipFill>
        <p:spPr bwMode="auto">
          <a:xfrm>
            <a:off x="3059113" y="1653778"/>
            <a:ext cx="5472112" cy="30896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日期占位符 3"/>
          <p:cNvSpPr>
            <a:spLocks noGrp="1"/>
          </p:cNvSpPr>
          <p:nvPr>
            <p:ph type="dt" sz="half" idx="10"/>
          </p:nvPr>
        </p:nvSpPr>
        <p:spPr/>
        <p:txBody>
          <a:bodyPr/>
          <a:lstStyle/>
          <a:p>
            <a:pPr>
              <a:defRPr/>
            </a:pPr>
            <a:fld id="{5A079EB0-6036-445A-92F8-2BC15C175664}" type="datetime1">
              <a:rPr lang="zh-CN" altLang="en-US" smtClean="0"/>
              <a:pPr>
                <a:defRPr/>
              </a:pPr>
              <a:t>2014/4/4</a:t>
            </a:fld>
            <a:endParaRPr lang="zh-CN" altLang="en-US" sz="1800"/>
          </a:p>
        </p:txBody>
      </p:sp>
      <p:graphicFrame>
        <p:nvGraphicFramePr>
          <p:cNvPr id="6" name="表格 5"/>
          <p:cNvGraphicFramePr>
            <a:graphicFrameLocks noGrp="1"/>
          </p:cNvGraphicFramePr>
          <p:nvPr/>
        </p:nvGraphicFramePr>
        <p:xfrm>
          <a:off x="285752" y="500048"/>
          <a:ext cx="8572528" cy="4390082"/>
        </p:xfrm>
        <a:graphic>
          <a:graphicData uri="http://schemas.openxmlformats.org/drawingml/2006/table">
            <a:tbl>
              <a:tblPr firstRow="1" bandRow="1">
                <a:effectLst>
                  <a:outerShdw blurRad="76200" dir="18900000" sy="23000" kx="-1200000" algn="bl" rotWithShape="0">
                    <a:prstClr val="black">
                      <a:alpha val="20000"/>
                    </a:prstClr>
                  </a:outerShdw>
                </a:effectLst>
                <a:tableStyleId>{46F890A9-2807-4EBB-B81D-B2AA78EC7F39}</a:tableStyleId>
              </a:tblPr>
              <a:tblGrid>
                <a:gridCol w="581191"/>
                <a:gridCol w="776131"/>
                <a:gridCol w="1214446"/>
                <a:gridCol w="2714644"/>
                <a:gridCol w="3286116"/>
              </a:tblGrid>
              <a:tr h="785818">
                <a:tc gridSpan="2">
                  <a:txBody>
                    <a:bodyPr/>
                    <a:lstStyle/>
                    <a:p>
                      <a:pPr algn="ctr"/>
                      <a:r>
                        <a:rPr lang="zh-CN" altLang="en-US" dirty="0" smtClean="0"/>
                        <a:t>项目</a:t>
                      </a:r>
                      <a:endParaRPr lang="zh-CN" altLang="en-US" dirty="0"/>
                    </a:p>
                  </a:txBody>
                  <a:tcPr anchor="ctr">
                    <a:cell3D prstMaterial="dkEdge">
                      <a:bevel prst="coolSlant"/>
                      <a:lightRig rig="flood" dir="t"/>
                    </a:cell3D>
                  </a:tcPr>
                </a:tc>
                <a:tc hMerge="1">
                  <a:txBody>
                    <a:bodyPr/>
                    <a:lstStyle/>
                    <a:p>
                      <a:endParaRPr lang="zh-CN" altLang="en-US" dirty="0"/>
                    </a:p>
                  </a:txBody>
                  <a:tcPr/>
                </a:tc>
                <a:tc>
                  <a:txBody>
                    <a:bodyPr/>
                    <a:lstStyle/>
                    <a:p>
                      <a:pPr algn="ctr"/>
                      <a:r>
                        <a:rPr lang="zh-CN" altLang="en-US" dirty="0" smtClean="0"/>
                        <a:t>原精品课</a:t>
                      </a:r>
                      <a:endParaRPr lang="zh-CN" altLang="en-US" dirty="0"/>
                    </a:p>
                  </a:txBody>
                  <a:tcPr anchor="ctr">
                    <a:lnR w="12700" cap="flat" cmpd="sng" algn="ctr">
                      <a:solidFill>
                        <a:schemeClr val="tx1"/>
                      </a:solidFill>
                      <a:prstDash val="solid"/>
                      <a:round/>
                      <a:headEnd type="none" w="med" len="med"/>
                      <a:tailEnd type="none" w="med" len="med"/>
                    </a:lnR>
                    <a:cell3D prstMaterial="dkEdge">
                      <a:bevel prst="coolSlant"/>
                      <a:lightRig rig="flood" dir="t"/>
                    </a:cell3D>
                  </a:tcPr>
                </a:tc>
                <a:tc>
                  <a:txBody>
                    <a:bodyPr/>
                    <a:lstStyle/>
                    <a:p>
                      <a:pPr algn="ctr"/>
                      <a:r>
                        <a:rPr lang="zh-CN" altLang="en-US" dirty="0" smtClean="0"/>
                        <a:t>公开课</a:t>
                      </a:r>
                      <a:endParaRPr lang="zh-CN" altLang="en-US" dirty="0"/>
                    </a:p>
                  </a:txBody>
                  <a:tcPr anchor="ctr">
                    <a:lnL w="12700" cap="flat" cmpd="sng" algn="ctr">
                      <a:solidFill>
                        <a:schemeClr val="tx1"/>
                      </a:solidFill>
                      <a:prstDash val="solid"/>
                      <a:round/>
                      <a:headEnd type="none" w="med" len="med"/>
                      <a:tailEnd type="none" w="med" len="med"/>
                    </a:lnL>
                    <a:cell3D prstMaterial="dkEdge">
                      <a:bevel prst="coolSlant"/>
                      <a:lightRig rig="flood" dir="t"/>
                    </a:cell3D>
                  </a:tcPr>
                </a:tc>
                <a:tc>
                  <a:txBody>
                    <a:bodyPr/>
                    <a:lstStyle/>
                    <a:p>
                      <a:pPr algn="ctr"/>
                      <a:r>
                        <a:rPr lang="zh-CN" altLang="en-US" dirty="0" smtClean="0"/>
                        <a:t>共享课</a:t>
                      </a:r>
                      <a:endParaRPr lang="zh-CN" altLang="en-US" dirty="0"/>
                    </a:p>
                  </a:txBody>
                  <a:tcPr anchor="ctr">
                    <a:cell3D prstMaterial="dkEdge">
                      <a:bevel prst="coolSlant"/>
                      <a:lightRig rig="flood" dir="t"/>
                    </a:cell3D>
                  </a:tcPr>
                </a:tc>
              </a:tr>
              <a:tr h="571504">
                <a:tc gridSpan="2">
                  <a:txBody>
                    <a:bodyPr/>
                    <a:lstStyle/>
                    <a:p>
                      <a:pPr algn="ctr"/>
                      <a:r>
                        <a:rPr lang="zh-CN" altLang="en-US" b="1" dirty="0" smtClean="0"/>
                        <a:t>相同点</a:t>
                      </a:r>
                      <a:endParaRPr lang="zh-CN" altLang="en-US" b="1" dirty="0"/>
                    </a:p>
                  </a:txBody>
                  <a:tcPr anchor="ctr">
                    <a:cell3D prstMaterial="dkEdge">
                      <a:bevel prst="coolSlant"/>
                      <a:lightRig rig="flood" dir="t"/>
                    </a:cell3D>
                    <a:solidFill>
                      <a:schemeClr val="tx1"/>
                    </a:solidFill>
                  </a:tcPr>
                </a:tc>
                <a:tc hMerge="1">
                  <a:txBody>
                    <a:bodyPr/>
                    <a:lstStyle/>
                    <a:p>
                      <a:endParaRPr lang="zh-CN" altLang="en-US" dirty="0"/>
                    </a:p>
                  </a:txBody>
                  <a:tcPr/>
                </a:tc>
                <a:tc>
                  <a:txBody>
                    <a:bodyPr/>
                    <a:lstStyle/>
                    <a:p>
                      <a:pPr algn="ctr"/>
                      <a:endParaRPr lang="zh-CN" altLang="en-US" dirty="0"/>
                    </a:p>
                  </a:txBody>
                  <a:tcPr anchor="ctr">
                    <a:lnR w="12700" cap="flat" cmpd="sng" algn="ctr">
                      <a:solidFill>
                        <a:schemeClr val="tx1"/>
                      </a:solidFill>
                      <a:prstDash val="solid"/>
                      <a:round/>
                      <a:headEnd type="none" w="med" len="med"/>
                      <a:tailEnd type="none" w="med" len="med"/>
                    </a:lnR>
                    <a:cell3D prstMaterial="dkEdge">
                      <a:bevel prst="coolSlant"/>
                      <a:lightRig rig="flood" dir="t"/>
                    </a:cell3D>
                  </a:tcPr>
                </a:tc>
                <a:tc gridSpan="2">
                  <a:txBody>
                    <a:bodyPr/>
                    <a:lstStyle/>
                    <a:p>
                      <a:pPr algn="ctr"/>
                      <a:r>
                        <a:rPr lang="zh-CN" altLang="en-US" b="1" dirty="0" smtClean="0"/>
                        <a:t>同为国家开放课程</a:t>
                      </a:r>
                      <a:endParaRPr lang="zh-CN" altLang="en-US" b="1" dirty="0"/>
                    </a:p>
                  </a:txBody>
                  <a:tcPr anchor="ctr">
                    <a:lnL w="12700" cap="flat" cmpd="sng" algn="ctr">
                      <a:solidFill>
                        <a:schemeClr val="tx1"/>
                      </a:solidFill>
                      <a:prstDash val="solid"/>
                      <a:round/>
                      <a:headEnd type="none" w="med" len="med"/>
                      <a:tailEnd type="none" w="med" len="med"/>
                    </a:lnL>
                    <a:cell3D prstMaterial="dkEdge">
                      <a:bevel prst="coolSlant"/>
                      <a:lightRig rig="flood" dir="t"/>
                    </a:cell3D>
                  </a:tcPr>
                </a:tc>
                <a:tc hMerge="1">
                  <a:txBody>
                    <a:bodyPr/>
                    <a:lstStyle/>
                    <a:p>
                      <a:endParaRPr lang="zh-CN" altLang="en-US"/>
                    </a:p>
                  </a:txBody>
                  <a:tcPr/>
                </a:tc>
              </a:tr>
              <a:tr h="370840">
                <a:tc rowSpan="6">
                  <a:txBody>
                    <a:bodyPr/>
                    <a:lstStyle/>
                    <a:p>
                      <a:pPr algn="ctr"/>
                      <a:r>
                        <a:rPr lang="zh-CN" altLang="en-US" b="1" dirty="0" smtClean="0"/>
                        <a:t>相</a:t>
                      </a:r>
                      <a:endParaRPr lang="en-US" altLang="zh-CN" b="1" dirty="0" smtClean="0"/>
                    </a:p>
                    <a:p>
                      <a:pPr algn="ctr"/>
                      <a:endParaRPr lang="en-US" altLang="zh-CN" b="1" dirty="0" smtClean="0"/>
                    </a:p>
                    <a:p>
                      <a:pPr algn="ctr"/>
                      <a:r>
                        <a:rPr lang="zh-CN" altLang="en-US" b="1" dirty="0" smtClean="0"/>
                        <a:t>异</a:t>
                      </a:r>
                      <a:endParaRPr lang="en-US" altLang="zh-CN" b="1" dirty="0" smtClean="0"/>
                    </a:p>
                    <a:p>
                      <a:pPr algn="ctr"/>
                      <a:endParaRPr lang="en-US" altLang="zh-CN" b="1" dirty="0" smtClean="0"/>
                    </a:p>
                    <a:p>
                      <a:pPr algn="ctr"/>
                      <a:r>
                        <a:rPr lang="zh-CN" altLang="en-US" b="1" dirty="0" smtClean="0"/>
                        <a:t>点</a:t>
                      </a:r>
                      <a:endParaRPr lang="zh-CN" altLang="en-US" b="1" dirty="0"/>
                    </a:p>
                  </a:txBody>
                  <a:tcPr anchor="ctr">
                    <a:cell3D prstMaterial="dkEdge">
                      <a:bevel prst="coolSlant"/>
                      <a:lightRig rig="flood" dir="t"/>
                    </a:cell3D>
                    <a:solidFill>
                      <a:schemeClr val="tx1"/>
                    </a:solidFill>
                  </a:tcPr>
                </a:tc>
                <a:tc>
                  <a:txBody>
                    <a:bodyPr/>
                    <a:lstStyle/>
                    <a:p>
                      <a:pPr algn="l"/>
                      <a:r>
                        <a:rPr lang="zh-CN" altLang="en-US" b="1" dirty="0" smtClean="0"/>
                        <a:t>受众</a:t>
                      </a:r>
                      <a:endParaRPr lang="zh-CN" altLang="en-US" b="1" dirty="0"/>
                    </a:p>
                  </a:txBody>
                  <a:tcPr anchor="ctr">
                    <a:cell3D prstMaterial="dkEdge">
                      <a:bevel prst="coolSlant"/>
                      <a:lightRig rig="flood" dir="t"/>
                    </a:cell3D>
                    <a:solidFill>
                      <a:schemeClr val="tx1"/>
                    </a:solidFill>
                  </a:tcPr>
                </a:tc>
                <a:tc rowSpan="6">
                  <a:txBody>
                    <a:bodyPr/>
                    <a:lstStyle/>
                    <a:p>
                      <a:pPr algn="ctr"/>
                      <a:r>
                        <a:rPr lang="zh-CN" altLang="en-US" dirty="0" smtClean="0"/>
                        <a:t>没有</a:t>
                      </a:r>
                      <a:endParaRPr lang="en-US" altLang="zh-CN" dirty="0" smtClean="0"/>
                    </a:p>
                    <a:p>
                      <a:pPr algn="ctr"/>
                      <a:endParaRPr lang="en-US" altLang="zh-CN" dirty="0" smtClean="0"/>
                    </a:p>
                    <a:p>
                      <a:pPr algn="ctr"/>
                      <a:r>
                        <a:rPr lang="zh-CN" altLang="en-US" dirty="0" smtClean="0"/>
                        <a:t>明确</a:t>
                      </a:r>
                      <a:endParaRPr lang="en-US" altLang="zh-CN" dirty="0" smtClean="0"/>
                    </a:p>
                    <a:p>
                      <a:pPr algn="ctr"/>
                      <a:endParaRPr lang="en-US" altLang="zh-CN" dirty="0" smtClean="0"/>
                    </a:p>
                    <a:p>
                      <a:pPr algn="ctr"/>
                      <a:r>
                        <a:rPr lang="zh-CN" altLang="en-US" dirty="0" smtClean="0"/>
                        <a:t>要求</a:t>
                      </a:r>
                      <a:endParaRPr lang="zh-CN" altLang="en-US" dirty="0"/>
                    </a:p>
                  </a:txBody>
                  <a:tcPr anchor="ctr">
                    <a:lnR w="12700" cap="flat" cmpd="sng" algn="ctr">
                      <a:solidFill>
                        <a:schemeClr val="tx1"/>
                      </a:solidFill>
                      <a:prstDash val="solid"/>
                      <a:round/>
                      <a:headEnd type="none" w="med" len="med"/>
                      <a:tailEnd type="none" w="med" len="med"/>
                    </a:lnR>
                    <a:cell3D prstMaterial="dkEdge">
                      <a:bevel prst="coolSlant"/>
                      <a:lightRig rig="flood" dir="t"/>
                    </a:cell3D>
                  </a:tcPr>
                </a:tc>
                <a:tc>
                  <a:txBody>
                    <a:bodyPr/>
                    <a:lstStyle/>
                    <a:p>
                      <a:r>
                        <a:rPr lang="zh-CN" altLang="en-US" dirty="0" smtClean="0"/>
                        <a:t>以高校学生为服务主体，同时面向社会学习者服务</a:t>
                      </a:r>
                      <a:endParaRPr lang="zh-CN" altLang="en-US" dirty="0"/>
                    </a:p>
                  </a:txBody>
                  <a:tcPr anchor="ctr">
                    <a:lnL w="12700" cap="flat" cmpd="sng" algn="ctr">
                      <a:solidFill>
                        <a:schemeClr val="tx1"/>
                      </a:solidFill>
                      <a:prstDash val="solid"/>
                      <a:round/>
                      <a:headEnd type="none" w="med" len="med"/>
                      <a:tailEnd type="none" w="med" len="med"/>
                    </a:lnL>
                    <a:cell3D prstMaterial="dkEdge">
                      <a:bevel prst="coolSlant"/>
                      <a:lightRig rig="flood" dir="t"/>
                    </a:cell3D>
                  </a:tcPr>
                </a:tc>
                <a:tc>
                  <a:txBody>
                    <a:bodyPr/>
                    <a:lstStyle/>
                    <a:p>
                      <a:r>
                        <a:rPr lang="zh-CN" altLang="en-US" dirty="0" smtClean="0"/>
                        <a:t>以高校</a:t>
                      </a:r>
                      <a:r>
                        <a:rPr lang="zh-CN" altLang="en-US" b="1" dirty="0" smtClean="0">
                          <a:solidFill>
                            <a:srgbClr val="FF0000"/>
                          </a:solidFill>
                        </a:rPr>
                        <a:t>教师</a:t>
                      </a:r>
                      <a:r>
                        <a:rPr lang="zh-CN" altLang="en-US" dirty="0" smtClean="0"/>
                        <a:t>和学生为服务主体，同时面向社会学习者服务</a:t>
                      </a:r>
                      <a:endParaRPr lang="zh-CN" altLang="en-US" dirty="0"/>
                    </a:p>
                  </a:txBody>
                  <a:tcPr anchor="ctr">
                    <a:cell3D prstMaterial="dkEdge">
                      <a:bevel prst="coolSlant"/>
                      <a:lightRig rig="flood" dir="t"/>
                    </a:cell3D>
                  </a:tcPr>
                </a:tc>
              </a:tr>
              <a:tr h="370840">
                <a:tc vMerge="1">
                  <a:txBody>
                    <a:bodyPr/>
                    <a:lstStyle/>
                    <a:p>
                      <a:endParaRPr lang="zh-CN" altLang="en-US" dirty="0"/>
                    </a:p>
                  </a:txBody>
                  <a:tcPr/>
                </a:tc>
                <a:tc>
                  <a:txBody>
                    <a:bodyPr/>
                    <a:lstStyle/>
                    <a:p>
                      <a:r>
                        <a:rPr lang="zh-CN" altLang="en-US" b="1" dirty="0" smtClean="0"/>
                        <a:t>机位</a:t>
                      </a:r>
                      <a:endParaRPr lang="zh-CN" altLang="en-US" b="1" dirty="0"/>
                    </a:p>
                  </a:txBody>
                  <a:tcPr anchor="ctr">
                    <a:cell3D prstMaterial="dkEdge">
                      <a:bevel prst="coolSlant"/>
                      <a:lightRig rig="flood" dir="t"/>
                    </a:cell3D>
                    <a:solidFill>
                      <a:schemeClr val="tx1"/>
                    </a:solidFill>
                  </a:tcPr>
                </a:tc>
                <a:tc vMerge="1">
                  <a:txBody>
                    <a:bodyPr/>
                    <a:lstStyle/>
                    <a:p>
                      <a:endParaRPr lang="zh-CN" altLang="en-US" dirty="0"/>
                    </a:p>
                  </a:txBody>
                  <a:tcPr>
                    <a:lnR w="12700" cap="flat" cmpd="sng" algn="ctr">
                      <a:solidFill>
                        <a:schemeClr val="tx1"/>
                      </a:solidFill>
                      <a:prstDash val="solid"/>
                      <a:round/>
                      <a:headEnd type="none" w="med" len="med"/>
                      <a:tailEnd type="none" w="med" len="med"/>
                    </a:lnR>
                  </a:tcPr>
                </a:tc>
                <a:tc>
                  <a:txBody>
                    <a:bodyPr/>
                    <a:lstStyle/>
                    <a:p>
                      <a:r>
                        <a:rPr lang="zh-CN" altLang="en-US" dirty="0" smtClean="0"/>
                        <a:t>三机位</a:t>
                      </a:r>
                      <a:endParaRPr lang="zh-CN" altLang="en-US" dirty="0"/>
                    </a:p>
                  </a:txBody>
                  <a:tcPr anchor="ctr">
                    <a:lnL w="12700" cap="flat" cmpd="sng" algn="ctr">
                      <a:solidFill>
                        <a:schemeClr val="tx1"/>
                      </a:solidFill>
                      <a:prstDash val="solid"/>
                      <a:round/>
                      <a:headEnd type="none" w="med" len="med"/>
                      <a:tailEnd type="none" w="med" len="med"/>
                    </a:lnL>
                    <a:cell3D prstMaterial="dkEdge">
                      <a:bevel prst="coolSlant"/>
                      <a:lightRig rig="flood" dir="t"/>
                    </a:cell3D>
                  </a:tcPr>
                </a:tc>
                <a:tc>
                  <a:txBody>
                    <a:bodyPr/>
                    <a:lstStyle/>
                    <a:p>
                      <a:r>
                        <a:rPr lang="zh-CN" altLang="en-US" dirty="0" smtClean="0"/>
                        <a:t>没有严格限制</a:t>
                      </a:r>
                      <a:endParaRPr lang="zh-CN" altLang="en-US" dirty="0"/>
                    </a:p>
                  </a:txBody>
                  <a:tcPr anchor="ctr">
                    <a:cell3D prstMaterial="dkEdge">
                      <a:bevel prst="coolSlant"/>
                      <a:lightRig rig="flood" dir="t"/>
                    </a:cell3D>
                  </a:tcPr>
                </a:tc>
              </a:tr>
              <a:tr h="370840">
                <a:tc vMerge="1">
                  <a:txBody>
                    <a:bodyPr/>
                    <a:lstStyle/>
                    <a:p>
                      <a:endParaRPr lang="zh-CN" altLang="en-US" dirty="0"/>
                    </a:p>
                  </a:txBody>
                  <a:tcPr/>
                </a:tc>
                <a:tc>
                  <a:txBody>
                    <a:bodyPr/>
                    <a:lstStyle/>
                    <a:p>
                      <a:r>
                        <a:rPr lang="zh-CN" altLang="en-US" b="1" dirty="0" smtClean="0"/>
                        <a:t>时长</a:t>
                      </a:r>
                      <a:endParaRPr lang="zh-CN" altLang="en-US" b="1" dirty="0"/>
                    </a:p>
                  </a:txBody>
                  <a:tcPr anchor="ctr">
                    <a:cell3D prstMaterial="dkEdge">
                      <a:bevel prst="coolSlant"/>
                      <a:lightRig rig="flood" dir="t"/>
                    </a:cell3D>
                    <a:solidFill>
                      <a:schemeClr val="tx1"/>
                    </a:solidFill>
                  </a:tcPr>
                </a:tc>
                <a:tc vMerge="1">
                  <a:txBody>
                    <a:bodyPr/>
                    <a:lstStyle/>
                    <a:p>
                      <a:endParaRPr lang="zh-CN" altLang="en-US" dirty="0"/>
                    </a:p>
                  </a:txBody>
                  <a:tcPr>
                    <a:lnR w="12700" cap="flat" cmpd="sng" algn="ctr">
                      <a:solidFill>
                        <a:schemeClr val="tx1"/>
                      </a:solidFill>
                      <a:prstDash val="solid"/>
                      <a:round/>
                      <a:headEnd type="none" w="med" len="med"/>
                      <a:tailEnd type="none" w="med" len="med"/>
                    </a:lnR>
                  </a:tcPr>
                </a:tc>
                <a:tc>
                  <a:txBody>
                    <a:bodyPr/>
                    <a:lstStyle/>
                    <a:p>
                      <a:r>
                        <a:rPr lang="zh-CN" altLang="en-US" dirty="0" smtClean="0"/>
                        <a:t>总讲数应大于</a:t>
                      </a:r>
                      <a:r>
                        <a:rPr lang="en-US" altLang="zh-CN" b="1" dirty="0" smtClean="0"/>
                        <a:t>5</a:t>
                      </a:r>
                      <a:r>
                        <a:rPr lang="zh-CN" altLang="en-US" dirty="0" smtClean="0"/>
                        <a:t>讲，每讲时长应在</a:t>
                      </a:r>
                      <a:r>
                        <a:rPr lang="en-US" altLang="zh-CN" b="1" dirty="0" smtClean="0"/>
                        <a:t>30-50</a:t>
                      </a:r>
                      <a:r>
                        <a:rPr lang="zh-CN" altLang="en-US" dirty="0" smtClean="0"/>
                        <a:t>分钟之间</a:t>
                      </a:r>
                      <a:endParaRPr lang="zh-CN" altLang="en-US" dirty="0"/>
                    </a:p>
                  </a:txBody>
                  <a:tcPr anchor="ctr">
                    <a:lnL w="12700" cap="flat" cmpd="sng" algn="ctr">
                      <a:solidFill>
                        <a:schemeClr val="tx1"/>
                      </a:solidFill>
                      <a:prstDash val="solid"/>
                      <a:round/>
                      <a:headEnd type="none" w="med" len="med"/>
                      <a:tailEnd type="none" w="med" len="med"/>
                    </a:lnL>
                    <a:cell3D prstMaterial="dkEdge">
                      <a:bevel prst="coolSlant"/>
                      <a:lightRig rig="flood" dir="t"/>
                    </a:cell3D>
                  </a:tcPr>
                </a:tc>
                <a:tc>
                  <a:txBody>
                    <a:bodyPr/>
                    <a:lstStyle/>
                    <a:p>
                      <a:r>
                        <a:rPr lang="zh-CN" altLang="en-US" dirty="0" smtClean="0"/>
                        <a:t>按照教学单元录制</a:t>
                      </a:r>
                      <a:endParaRPr lang="zh-CN" altLang="en-US" dirty="0"/>
                    </a:p>
                  </a:txBody>
                  <a:tcPr anchor="ctr">
                    <a:cell3D prstMaterial="dkEdge">
                      <a:bevel prst="coolSlant"/>
                      <a:lightRig rig="flood" dir="t"/>
                    </a:cell3D>
                  </a:tcPr>
                </a:tc>
              </a:tr>
              <a:tr h="370840">
                <a:tc vMerge="1">
                  <a:txBody>
                    <a:bodyPr/>
                    <a:lstStyle/>
                    <a:p>
                      <a:endParaRPr lang="zh-CN" altLang="en-US" dirty="0"/>
                    </a:p>
                  </a:txBody>
                  <a:tcPr/>
                </a:tc>
                <a:tc>
                  <a:txBody>
                    <a:bodyPr/>
                    <a:lstStyle/>
                    <a:p>
                      <a:r>
                        <a:rPr lang="zh-CN" altLang="en-US" b="1" dirty="0" smtClean="0"/>
                        <a:t>字幕</a:t>
                      </a:r>
                      <a:endParaRPr lang="zh-CN" altLang="en-US" b="1" dirty="0"/>
                    </a:p>
                  </a:txBody>
                  <a:tcPr anchor="ctr">
                    <a:cell3D prstMaterial="dkEdge">
                      <a:bevel prst="coolSlant"/>
                      <a:lightRig rig="flood" dir="t"/>
                    </a:cell3D>
                    <a:solidFill>
                      <a:schemeClr val="tx1"/>
                    </a:solidFill>
                  </a:tcPr>
                </a:tc>
                <a:tc vMerge="1">
                  <a:txBody>
                    <a:bodyPr/>
                    <a:lstStyle/>
                    <a:p>
                      <a:endParaRPr lang="zh-CN" altLang="en-US" dirty="0"/>
                    </a:p>
                  </a:txBody>
                  <a:tcPr>
                    <a:lnR w="12700" cap="flat" cmpd="sng" algn="ctr">
                      <a:solidFill>
                        <a:schemeClr val="tx1"/>
                      </a:solidFill>
                      <a:prstDash val="solid"/>
                      <a:round/>
                      <a:headEnd type="none" w="med" len="med"/>
                      <a:tailEnd type="none" w="med" len="med"/>
                    </a:lnR>
                  </a:tcPr>
                </a:tc>
                <a:tc>
                  <a:txBody>
                    <a:bodyPr/>
                    <a:lstStyle/>
                    <a:p>
                      <a:r>
                        <a:rPr lang="zh-CN" altLang="en-US" dirty="0" smtClean="0"/>
                        <a:t>必选项</a:t>
                      </a:r>
                      <a:endParaRPr lang="zh-CN" altLang="en-US" dirty="0"/>
                    </a:p>
                  </a:txBody>
                  <a:tcPr anchor="ctr">
                    <a:lnL w="12700" cap="flat" cmpd="sng" algn="ctr">
                      <a:solidFill>
                        <a:schemeClr val="tx1"/>
                      </a:solidFill>
                      <a:prstDash val="solid"/>
                      <a:round/>
                      <a:headEnd type="none" w="med" len="med"/>
                      <a:tailEnd type="none" w="med" len="med"/>
                    </a:lnL>
                    <a:cell3D prstMaterial="dkEdge">
                      <a:bevel prst="coolSlant"/>
                      <a:lightRig rig="flood" dir="t"/>
                    </a:cell3D>
                  </a:tcPr>
                </a:tc>
                <a:tc>
                  <a:txBody>
                    <a:bodyPr/>
                    <a:lstStyle/>
                    <a:p>
                      <a:r>
                        <a:rPr lang="zh-CN" altLang="en-US" dirty="0" smtClean="0"/>
                        <a:t>可选项</a:t>
                      </a:r>
                      <a:endParaRPr lang="zh-CN" altLang="en-US" dirty="0"/>
                    </a:p>
                  </a:txBody>
                  <a:tcPr anchor="ctr">
                    <a:cell3D prstMaterial="dkEdge">
                      <a:bevel prst="coolSlant"/>
                      <a:lightRig rig="flood" dir="t"/>
                    </a:cell3D>
                  </a:tcPr>
                </a:tc>
              </a:tr>
              <a:tr h="370840">
                <a:tc vMerge="1">
                  <a:txBody>
                    <a:bodyPr/>
                    <a:lstStyle/>
                    <a:p>
                      <a:endParaRPr lang="zh-CN" altLang="en-US" dirty="0"/>
                    </a:p>
                  </a:txBody>
                  <a:tcPr/>
                </a:tc>
                <a:tc>
                  <a:txBody>
                    <a:bodyPr/>
                    <a:lstStyle/>
                    <a:p>
                      <a:r>
                        <a:rPr lang="zh-CN" altLang="en-US" b="1" dirty="0" smtClean="0"/>
                        <a:t>形式</a:t>
                      </a:r>
                      <a:endParaRPr lang="zh-CN" altLang="en-US" b="1" dirty="0"/>
                    </a:p>
                  </a:txBody>
                  <a:tcPr anchor="ctr">
                    <a:cell3D prstMaterial="dkEdge">
                      <a:bevel prst="coolSlant"/>
                      <a:lightRig rig="flood" dir="t"/>
                    </a:cell3D>
                    <a:solidFill>
                      <a:schemeClr val="tx1"/>
                    </a:solidFill>
                  </a:tcPr>
                </a:tc>
                <a:tc vMerge="1">
                  <a:txBody>
                    <a:bodyPr/>
                    <a:lstStyle/>
                    <a:p>
                      <a:endParaRPr lang="zh-CN" altLang="en-US" dirty="0"/>
                    </a:p>
                  </a:txBody>
                  <a:tcPr>
                    <a:lnR w="12700" cap="flat" cmpd="sng" algn="ctr">
                      <a:solidFill>
                        <a:schemeClr val="tx1"/>
                      </a:solidFill>
                      <a:prstDash val="solid"/>
                      <a:round/>
                      <a:headEnd type="none" w="med" len="med"/>
                      <a:tailEnd type="none" w="med" len="med"/>
                    </a:lnR>
                  </a:tcPr>
                </a:tc>
                <a:tc>
                  <a:txBody>
                    <a:bodyPr/>
                    <a:lstStyle/>
                    <a:p>
                      <a:r>
                        <a:rPr lang="zh-CN" altLang="en-US" dirty="0" smtClean="0"/>
                        <a:t>课程录像为主</a:t>
                      </a:r>
                      <a:endParaRPr lang="zh-CN" altLang="en-US" dirty="0"/>
                    </a:p>
                  </a:txBody>
                  <a:tcPr anchor="ctr">
                    <a:lnL w="12700" cap="flat" cmpd="sng" algn="ctr">
                      <a:solidFill>
                        <a:schemeClr val="tx1"/>
                      </a:solidFill>
                      <a:prstDash val="solid"/>
                      <a:round/>
                      <a:headEnd type="none" w="med" len="med"/>
                      <a:tailEnd type="none" w="med" len="med"/>
                    </a:lnL>
                    <a:cell3D prstMaterial="dkEdge">
                      <a:bevel prst="coolSlant"/>
                      <a:lightRig rig="flood" dir="t"/>
                    </a:cell3D>
                  </a:tcPr>
                </a:tc>
                <a:tc>
                  <a:txBody>
                    <a:bodyPr/>
                    <a:lstStyle/>
                    <a:p>
                      <a:r>
                        <a:rPr lang="zh-CN" altLang="en-US" dirty="0" smtClean="0"/>
                        <a:t>教学大纲、教学日历、教案或演示文稿、作业参考资料等</a:t>
                      </a:r>
                      <a:endParaRPr lang="zh-CN" altLang="en-US" dirty="0"/>
                    </a:p>
                  </a:txBody>
                  <a:tcPr anchor="ctr">
                    <a:cell3D prstMaterial="dkEdge">
                      <a:bevel prst="coolSlant"/>
                      <a:lightRig rig="flood" dir="t"/>
                    </a:cell3D>
                  </a:tcPr>
                </a:tc>
              </a:tr>
              <a:tr h="370840">
                <a:tc vMerge="1">
                  <a:txBody>
                    <a:bodyPr/>
                    <a:lstStyle/>
                    <a:p>
                      <a:endParaRPr lang="zh-CN" altLang="en-US" dirty="0"/>
                    </a:p>
                  </a:txBody>
                  <a:tcPr/>
                </a:tc>
                <a:tc>
                  <a:txBody>
                    <a:bodyPr/>
                    <a:lstStyle/>
                    <a:p>
                      <a:r>
                        <a:rPr lang="zh-CN" altLang="en-US" b="1" dirty="0" smtClean="0"/>
                        <a:t>总结</a:t>
                      </a:r>
                      <a:endParaRPr lang="zh-CN" altLang="en-US" b="1" dirty="0"/>
                    </a:p>
                  </a:txBody>
                  <a:tcPr anchor="ctr">
                    <a:cell3D prstMaterial="dkEdge">
                      <a:bevel prst="coolSlant"/>
                      <a:lightRig rig="flood" dir="t"/>
                    </a:cell3D>
                    <a:solidFill>
                      <a:schemeClr val="tx1"/>
                    </a:solidFill>
                  </a:tcPr>
                </a:tc>
                <a:tc vMerge="1">
                  <a:txBody>
                    <a:bodyPr/>
                    <a:lstStyle/>
                    <a:p>
                      <a:endParaRPr lang="zh-CN" altLang="en-US" dirty="0"/>
                    </a:p>
                  </a:txBody>
                  <a:tcPr>
                    <a:lnR w="12700" cap="flat" cmpd="sng" algn="ctr">
                      <a:solidFill>
                        <a:schemeClr val="tx1"/>
                      </a:solidFill>
                      <a:prstDash val="solid"/>
                      <a:round/>
                      <a:headEnd type="none" w="med" len="med"/>
                      <a:tailEnd type="none" w="med" len="med"/>
                    </a:lnR>
                  </a:tcPr>
                </a:tc>
                <a:tc>
                  <a:txBody>
                    <a:bodyPr/>
                    <a:lstStyle/>
                    <a:p>
                      <a:r>
                        <a:rPr lang="zh-CN" altLang="en-US" dirty="0" smtClean="0"/>
                        <a:t>知识普及类课程</a:t>
                      </a:r>
                      <a:endParaRPr lang="zh-CN" altLang="en-US" dirty="0"/>
                    </a:p>
                  </a:txBody>
                  <a:tcPr anchor="ctr">
                    <a:lnL w="12700" cap="flat" cmpd="sng" algn="ctr">
                      <a:solidFill>
                        <a:schemeClr val="tx1"/>
                      </a:solidFill>
                      <a:prstDash val="solid"/>
                      <a:round/>
                      <a:headEnd type="none" w="med" len="med"/>
                      <a:tailEnd type="none" w="med" len="med"/>
                    </a:lnL>
                    <a:cell3D prstMaterial="dkEdge">
                      <a:bevel prst="coolSlant"/>
                      <a:lightRig rig="flood" dir="t"/>
                    </a:cell3D>
                  </a:tcPr>
                </a:tc>
                <a:tc>
                  <a:txBody>
                    <a:bodyPr/>
                    <a:lstStyle/>
                    <a:p>
                      <a:r>
                        <a:rPr lang="zh-CN" altLang="en-US" dirty="0" smtClean="0"/>
                        <a:t>学科专业类课程</a:t>
                      </a:r>
                      <a:endParaRPr lang="zh-CN" altLang="en-US" dirty="0"/>
                    </a:p>
                  </a:txBody>
                  <a:tcPr anchor="ctr">
                    <a:cell3D prstMaterial="dkEdge">
                      <a:bevel prst="coolSlant"/>
                      <a:lightRig rig="flood" dir="t"/>
                    </a:cell3D>
                  </a:tcPr>
                </a:tc>
              </a:tr>
            </a:tbl>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Box 2"/>
          <p:cNvSpPr txBox="1">
            <a:spLocks noChangeArrowheads="1"/>
          </p:cNvSpPr>
          <p:nvPr/>
        </p:nvSpPr>
        <p:spPr bwMode="auto">
          <a:xfrm>
            <a:off x="85725" y="86916"/>
            <a:ext cx="6357938" cy="584775"/>
          </a:xfrm>
          <a:prstGeom prst="rect">
            <a:avLst/>
          </a:prstGeom>
          <a:noFill/>
          <a:ln w="9525">
            <a:noFill/>
            <a:miter lim="800000"/>
            <a:headEnd/>
            <a:tailEnd/>
          </a:ln>
        </p:spPr>
        <p:txBody>
          <a:bodyPr>
            <a:spAutoFit/>
          </a:bodyPr>
          <a:lstStyle/>
          <a:p>
            <a:r>
              <a:rPr lang="zh-CN" altLang="en-US" sz="3200" b="1">
                <a:solidFill>
                  <a:schemeClr val="bg1"/>
                </a:solidFill>
                <a:latin typeface="黑体" pitchFamily="2" charset="-122"/>
                <a:ea typeface="黑体" pitchFamily="2" charset="-122"/>
              </a:rPr>
              <a:t>唱词的规范性问题</a:t>
            </a:r>
          </a:p>
        </p:txBody>
      </p:sp>
      <p:pic>
        <p:nvPicPr>
          <p:cNvPr id="55299" name="Picture 9"/>
          <p:cNvPicPr>
            <a:picLocks noChangeAspect="1" noChangeArrowheads="1"/>
          </p:cNvPicPr>
          <p:nvPr/>
        </p:nvPicPr>
        <p:blipFill>
          <a:blip r:embed="rId2"/>
          <a:srcRect/>
          <a:stretch>
            <a:fillRect/>
          </a:stretch>
        </p:blipFill>
        <p:spPr bwMode="auto">
          <a:xfrm>
            <a:off x="4284663" y="2463404"/>
            <a:ext cx="4500562" cy="2502694"/>
          </a:xfrm>
          <a:prstGeom prst="rect">
            <a:avLst/>
          </a:prstGeom>
          <a:noFill/>
          <a:ln w="9525">
            <a:noFill/>
            <a:miter lim="800000"/>
            <a:headEnd/>
            <a:tailEnd/>
          </a:ln>
        </p:spPr>
      </p:pic>
      <p:pic>
        <p:nvPicPr>
          <p:cNvPr id="55300" name="Picture 10"/>
          <p:cNvPicPr>
            <a:picLocks noChangeAspect="1" noChangeArrowheads="1"/>
          </p:cNvPicPr>
          <p:nvPr/>
        </p:nvPicPr>
        <p:blipFill>
          <a:blip r:embed="rId3"/>
          <a:srcRect/>
          <a:stretch>
            <a:fillRect/>
          </a:stretch>
        </p:blipFill>
        <p:spPr bwMode="auto">
          <a:xfrm>
            <a:off x="2339975" y="1707356"/>
            <a:ext cx="4751388" cy="2644379"/>
          </a:xfrm>
          <a:prstGeom prst="rect">
            <a:avLst/>
          </a:prstGeom>
          <a:noFill/>
          <a:ln w="9525">
            <a:noFill/>
            <a:miter lim="800000"/>
            <a:headEnd/>
            <a:tailEnd/>
          </a:ln>
        </p:spPr>
      </p:pic>
      <p:pic>
        <p:nvPicPr>
          <p:cNvPr id="55301" name="Picture 11"/>
          <p:cNvPicPr>
            <a:picLocks noChangeAspect="1" noChangeArrowheads="1"/>
          </p:cNvPicPr>
          <p:nvPr/>
        </p:nvPicPr>
        <p:blipFill>
          <a:blip r:embed="rId4"/>
          <a:srcRect/>
          <a:stretch>
            <a:fillRect/>
          </a:stretch>
        </p:blipFill>
        <p:spPr bwMode="auto">
          <a:xfrm>
            <a:off x="395288" y="1221582"/>
            <a:ext cx="4464050" cy="2441972"/>
          </a:xfrm>
          <a:prstGeom prst="rect">
            <a:avLst/>
          </a:prstGeom>
          <a:noFill/>
          <a:ln w="9525">
            <a:noFill/>
            <a:miter lim="800000"/>
            <a:headEnd/>
            <a:tailEnd/>
          </a:ln>
        </p:spPr>
      </p:pic>
      <p:sp>
        <p:nvSpPr>
          <p:cNvPr id="49164" name="Text Box 12"/>
          <p:cNvSpPr txBox="1">
            <a:spLocks noChangeArrowheads="1"/>
          </p:cNvSpPr>
          <p:nvPr/>
        </p:nvSpPr>
        <p:spPr bwMode="auto">
          <a:xfrm>
            <a:off x="971550" y="735806"/>
            <a:ext cx="5724644" cy="46166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zh-CN" altLang="en-US" sz="2400">
                <a:ea typeface="微软雅黑" pitchFamily="34" charset="-122"/>
              </a:rPr>
              <a:t>字幕断句太乱，前言不答后语，没有断句</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9394" name="TextBox 2"/>
          <p:cNvSpPr txBox="1">
            <a:spLocks noChangeArrowheads="1"/>
          </p:cNvSpPr>
          <p:nvPr/>
        </p:nvSpPr>
        <p:spPr bwMode="auto">
          <a:xfrm>
            <a:off x="85725" y="86916"/>
            <a:ext cx="6357938" cy="584775"/>
          </a:xfrm>
          <a:prstGeom prst="rect">
            <a:avLst/>
          </a:prstGeom>
          <a:noFill/>
          <a:ln w="9525">
            <a:noFill/>
            <a:miter lim="800000"/>
            <a:headEnd/>
            <a:tailEnd/>
          </a:ln>
        </p:spPr>
        <p:txBody>
          <a:bodyPr>
            <a:spAutoFit/>
          </a:bodyPr>
          <a:lstStyle/>
          <a:p>
            <a:r>
              <a:rPr lang="zh-CN" altLang="en-US" sz="3200" b="1">
                <a:solidFill>
                  <a:schemeClr val="bg1"/>
                </a:solidFill>
                <a:latin typeface="黑体" pitchFamily="2" charset="-122"/>
                <a:ea typeface="黑体" pitchFamily="2" charset="-122"/>
              </a:rPr>
              <a:t>唱词制作要求</a:t>
            </a:r>
          </a:p>
        </p:txBody>
      </p:sp>
      <p:pic>
        <p:nvPicPr>
          <p:cNvPr id="59395" name="图片 5" descr="200759175611850_2.jpg"/>
          <p:cNvPicPr>
            <a:picLocks noChangeAspect="1"/>
          </p:cNvPicPr>
          <p:nvPr/>
        </p:nvPicPr>
        <p:blipFill>
          <a:blip r:embed="rId2"/>
          <a:srcRect/>
          <a:stretch>
            <a:fillRect/>
          </a:stretch>
        </p:blipFill>
        <p:spPr bwMode="auto">
          <a:xfrm>
            <a:off x="0" y="857238"/>
            <a:ext cx="9144000" cy="4306503"/>
          </a:xfrm>
          <a:prstGeom prst="rect">
            <a:avLst/>
          </a:prstGeom>
          <a:noFill/>
          <a:ln w="9525">
            <a:noFill/>
            <a:miter lim="800000"/>
            <a:headEnd/>
            <a:tailEnd/>
          </a:ln>
        </p:spPr>
      </p:pic>
      <p:sp>
        <p:nvSpPr>
          <p:cNvPr id="59397" name="Rectangle 6"/>
          <p:cNvSpPr>
            <a:spLocks noChangeArrowheads="1"/>
          </p:cNvSpPr>
          <p:nvPr/>
        </p:nvSpPr>
        <p:spPr bwMode="auto">
          <a:xfrm>
            <a:off x="468313" y="1383507"/>
            <a:ext cx="7993062" cy="850106"/>
          </a:xfrm>
          <a:prstGeom prst="rect">
            <a:avLst/>
          </a:prstGeom>
          <a:noFill/>
          <a:ln w="9525">
            <a:noFill/>
            <a:miter lim="800000"/>
            <a:headEnd/>
            <a:tailEnd/>
          </a:ln>
        </p:spPr>
        <p:txBody>
          <a:bodyPr/>
          <a:lstStyle/>
          <a:p>
            <a:pPr marL="457200" indent="-457200">
              <a:lnSpc>
                <a:spcPct val="150000"/>
              </a:lnSpc>
              <a:spcBef>
                <a:spcPct val="20000"/>
              </a:spcBef>
              <a:buClr>
                <a:srgbClr val="0070C0"/>
              </a:buClr>
            </a:pPr>
            <a:r>
              <a:rPr lang="zh-CN" altLang="en-US" sz="2400">
                <a:latin typeface="Calibri" pitchFamily="34" charset="0"/>
                <a:ea typeface="微软雅黑" pitchFamily="34" charset="-122"/>
              </a:rPr>
              <a:t>             </a:t>
            </a:r>
            <a:r>
              <a:rPr lang="zh-CN" altLang="en-US" sz="2400" b="1">
                <a:solidFill>
                  <a:srgbClr val="0070C0"/>
                </a:solidFill>
                <a:latin typeface="Calibri" pitchFamily="34" charset="0"/>
                <a:ea typeface="微软雅黑" pitchFamily="34" charset="-122"/>
              </a:rPr>
              <a:t>制作完成后务必请主讲教师对成片唱词通审，确保准确无误。</a:t>
            </a:r>
            <a:endParaRPr lang="zh-CN" altLang="en-US" sz="2400">
              <a:latin typeface="Calibri" pitchFamily="34" charset="0"/>
              <a:ea typeface="微软雅黑"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10"/>
          <p:cNvPicPr>
            <a:picLocks noChangeAspect="1" noChangeArrowheads="1"/>
          </p:cNvPicPr>
          <p:nvPr/>
        </p:nvPicPr>
        <p:blipFill>
          <a:blip r:embed="rId2"/>
          <a:srcRect/>
          <a:stretch>
            <a:fillRect/>
          </a:stretch>
        </p:blipFill>
        <p:spPr bwMode="auto">
          <a:xfrm>
            <a:off x="3635375" y="1924050"/>
            <a:ext cx="5372100" cy="2971800"/>
          </a:xfrm>
          <a:prstGeom prst="rect">
            <a:avLst/>
          </a:prstGeom>
          <a:noFill/>
          <a:ln w="9525">
            <a:noFill/>
            <a:miter lim="800000"/>
            <a:headEnd/>
            <a:tailEnd/>
          </a:ln>
        </p:spPr>
      </p:pic>
      <p:sp>
        <p:nvSpPr>
          <p:cNvPr id="7" name="椭圆 6"/>
          <p:cNvSpPr/>
          <p:nvPr/>
        </p:nvSpPr>
        <p:spPr>
          <a:xfrm>
            <a:off x="3492501" y="2300288"/>
            <a:ext cx="360363" cy="21669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椭圆 7"/>
          <p:cNvSpPr/>
          <p:nvPr/>
        </p:nvSpPr>
        <p:spPr>
          <a:xfrm>
            <a:off x="4716463" y="2570560"/>
            <a:ext cx="360362" cy="21669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椭圆 8"/>
          <p:cNvSpPr/>
          <p:nvPr/>
        </p:nvSpPr>
        <p:spPr>
          <a:xfrm>
            <a:off x="3419476" y="2570560"/>
            <a:ext cx="360363" cy="21669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6326" name="TextBox 2"/>
          <p:cNvSpPr txBox="1">
            <a:spLocks noChangeArrowheads="1"/>
          </p:cNvSpPr>
          <p:nvPr/>
        </p:nvSpPr>
        <p:spPr bwMode="auto">
          <a:xfrm>
            <a:off x="85725" y="86916"/>
            <a:ext cx="6357938" cy="584775"/>
          </a:xfrm>
          <a:prstGeom prst="rect">
            <a:avLst/>
          </a:prstGeom>
          <a:noFill/>
          <a:ln w="9525">
            <a:noFill/>
            <a:miter lim="800000"/>
            <a:headEnd/>
            <a:tailEnd/>
          </a:ln>
        </p:spPr>
        <p:txBody>
          <a:bodyPr>
            <a:spAutoFit/>
          </a:bodyPr>
          <a:lstStyle/>
          <a:p>
            <a:r>
              <a:rPr lang="zh-CN" altLang="en-US" sz="3200" b="1">
                <a:solidFill>
                  <a:schemeClr val="bg1"/>
                </a:solidFill>
                <a:latin typeface="黑体" pitchFamily="2" charset="-122"/>
                <a:ea typeface="黑体" pitchFamily="2" charset="-122"/>
              </a:rPr>
              <a:t>唱词的规范性问题</a:t>
            </a:r>
          </a:p>
        </p:txBody>
      </p:sp>
      <p:pic>
        <p:nvPicPr>
          <p:cNvPr id="56327" name="Picture 12"/>
          <p:cNvPicPr>
            <a:picLocks noChangeAspect="1" noChangeArrowheads="1"/>
          </p:cNvPicPr>
          <p:nvPr/>
        </p:nvPicPr>
        <p:blipFill>
          <a:blip r:embed="rId3"/>
          <a:srcRect/>
          <a:stretch>
            <a:fillRect/>
          </a:stretch>
        </p:blipFill>
        <p:spPr bwMode="auto">
          <a:xfrm>
            <a:off x="2339975" y="1275160"/>
            <a:ext cx="5238750" cy="2914650"/>
          </a:xfrm>
          <a:prstGeom prst="rect">
            <a:avLst/>
          </a:prstGeom>
          <a:noFill/>
          <a:ln w="9525">
            <a:noFill/>
            <a:miter lim="800000"/>
            <a:headEnd/>
            <a:tailEnd/>
          </a:ln>
        </p:spPr>
      </p:pic>
      <p:pic>
        <p:nvPicPr>
          <p:cNvPr id="56328" name="Picture 8"/>
          <p:cNvPicPr>
            <a:picLocks noChangeAspect="1" noChangeArrowheads="1"/>
          </p:cNvPicPr>
          <p:nvPr/>
        </p:nvPicPr>
        <p:blipFill>
          <a:blip r:embed="rId4"/>
          <a:srcRect/>
          <a:stretch>
            <a:fillRect/>
          </a:stretch>
        </p:blipFill>
        <p:spPr bwMode="auto">
          <a:xfrm>
            <a:off x="468313" y="789385"/>
            <a:ext cx="5040312" cy="2747963"/>
          </a:xfrm>
          <a:prstGeom prst="rect">
            <a:avLst/>
          </a:prstGeom>
          <a:noFill/>
          <a:ln w="9525">
            <a:noFill/>
            <a:miter lim="800000"/>
            <a:headEnd/>
            <a:tailEnd/>
          </a:ln>
        </p:spPr>
      </p:pic>
      <p:sp>
        <p:nvSpPr>
          <p:cNvPr id="3" name="椭圆 2"/>
          <p:cNvSpPr/>
          <p:nvPr/>
        </p:nvSpPr>
        <p:spPr>
          <a:xfrm>
            <a:off x="5219701" y="4462463"/>
            <a:ext cx="792163" cy="4857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椭圆 2"/>
          <p:cNvSpPr/>
          <p:nvPr/>
        </p:nvSpPr>
        <p:spPr>
          <a:xfrm>
            <a:off x="5364163" y="3651647"/>
            <a:ext cx="792162" cy="4857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日期占位符 3"/>
          <p:cNvSpPr txBox="1">
            <a:spLocks noGrp="1" noChangeArrowheads="1"/>
          </p:cNvSpPr>
          <p:nvPr/>
        </p:nvSpPr>
        <p:spPr bwMode="auto">
          <a:xfrm>
            <a:off x="323850" y="4614863"/>
            <a:ext cx="2133600" cy="276225"/>
          </a:xfrm>
          <a:prstGeom prst="rect">
            <a:avLst/>
          </a:prstGeom>
          <a:noFill/>
          <a:ln w="9525">
            <a:noFill/>
            <a:miter lim="800000"/>
            <a:headEnd/>
            <a:tailEnd/>
          </a:ln>
        </p:spPr>
        <p:txBody>
          <a:bodyPr anchor="ctr"/>
          <a:lstStyle/>
          <a:p>
            <a:fld id="{006FBD11-F15C-4D20-9E9B-3A99CCA5C490}" type="datetime1">
              <a:rPr lang="zh-CN" altLang="en-US" sz="1200">
                <a:solidFill>
                  <a:srgbClr val="898989"/>
                </a:solidFill>
                <a:latin typeface="Calibri" pitchFamily="34" charset="0"/>
                <a:sym typeface="Calibri" pitchFamily="34" charset="0"/>
              </a:rPr>
              <a:pPr/>
              <a:t>2014/4/4</a:t>
            </a:fld>
            <a:endParaRPr lang="zh-CN" altLang="en-US">
              <a:latin typeface="Century Schoolbook" pitchFamily="18" charset="0"/>
              <a:sym typeface="Century Schoolbook" pitchFamily="18" charset="0"/>
            </a:endParaRPr>
          </a:p>
        </p:txBody>
      </p:sp>
      <p:sp>
        <p:nvSpPr>
          <p:cNvPr id="14340" name="内容占位符 2"/>
          <p:cNvSpPr txBox="1">
            <a:spLocks noChangeArrowheads="1"/>
          </p:cNvSpPr>
          <p:nvPr/>
        </p:nvSpPr>
        <p:spPr bwMode="auto">
          <a:xfrm>
            <a:off x="3635375" y="1908175"/>
            <a:ext cx="4986338" cy="917575"/>
          </a:xfrm>
          <a:prstGeom prst="rect">
            <a:avLst/>
          </a:prstGeom>
          <a:solidFill>
            <a:srgbClr val="993366"/>
          </a:solidFill>
          <a:ln w="9525">
            <a:noFill/>
            <a:miter lim="800000"/>
            <a:headEnd/>
            <a:tailEnd/>
          </a:ln>
        </p:spPr>
        <p:txBody>
          <a:bodyPr lIns="90170" tIns="0" rIns="90170" bIns="144145" anchor="ctr"/>
          <a:lstStyle/>
          <a:p>
            <a:pPr eaLnBrk="0" hangingPunct="0">
              <a:lnSpc>
                <a:spcPct val="200000"/>
              </a:lnSpc>
            </a:pPr>
            <a:r>
              <a:rPr lang="en-US" altLang="zh-CN" sz="2000" b="1" dirty="0">
                <a:solidFill>
                  <a:schemeClr val="bg1"/>
                </a:solidFill>
                <a:ea typeface="微软雅黑" pitchFamily="34" charset="-122"/>
                <a:sym typeface="微软雅黑" pitchFamily="34" charset="-122"/>
              </a:rPr>
              <a:t>http://fanya.chaoxing.com/coursecontroller/visitcourseprofile?courseId=9968</a:t>
            </a:r>
          </a:p>
        </p:txBody>
      </p:sp>
      <p:sp>
        <p:nvSpPr>
          <p:cNvPr id="14341" name="内容占位符 2"/>
          <p:cNvSpPr txBox="1">
            <a:spLocks noChangeArrowheads="1"/>
          </p:cNvSpPr>
          <p:nvPr/>
        </p:nvSpPr>
        <p:spPr bwMode="auto">
          <a:xfrm>
            <a:off x="3635375" y="1195388"/>
            <a:ext cx="4981575" cy="676275"/>
          </a:xfrm>
          <a:prstGeom prst="rect">
            <a:avLst/>
          </a:prstGeom>
          <a:solidFill>
            <a:srgbClr val="ED5326"/>
          </a:solidFill>
          <a:ln w="9525">
            <a:noFill/>
            <a:miter lim="800000"/>
            <a:headEnd/>
            <a:tailEnd/>
          </a:ln>
        </p:spPr>
        <p:txBody>
          <a:bodyPr lIns="91436" tIns="45718" rIns="91436" bIns="45718" anchor="ctr"/>
          <a:lstStyle/>
          <a:p>
            <a:pPr algn="ctr" eaLnBrk="0" hangingPunct="0">
              <a:buClr>
                <a:srgbClr val="FEFEFE"/>
              </a:buClr>
            </a:pPr>
            <a:endParaRPr lang="zh-CN" altLang="en-US" sz="2500" b="1">
              <a:solidFill>
                <a:srgbClr val="FFFFFF"/>
              </a:solidFill>
              <a:latin typeface="微软雅黑" pitchFamily="34" charset="-122"/>
              <a:ea typeface="微软雅黑" pitchFamily="34" charset="-122"/>
              <a:sym typeface="Arial" pitchFamily="34" charset="0"/>
              <a:hlinkClick r:id="rId2"/>
            </a:endParaRPr>
          </a:p>
          <a:p>
            <a:pPr algn="ctr" eaLnBrk="0" hangingPunct="0">
              <a:buClr>
                <a:srgbClr val="FEFEFE"/>
              </a:buClr>
            </a:pPr>
            <a:r>
              <a:rPr lang="zh-CN" altLang="en-US" sz="2500" b="1">
                <a:solidFill>
                  <a:srgbClr val="FFFFFF"/>
                </a:solidFill>
                <a:latin typeface="微软雅黑" pitchFamily="34" charset="-122"/>
                <a:ea typeface="微软雅黑" pitchFamily="34" charset="-122"/>
                <a:sym typeface="Arial" pitchFamily="34" charset="0"/>
                <a:hlinkClick r:id="rId2"/>
              </a:rPr>
              <a:t>西班牙语入门</a:t>
            </a:r>
          </a:p>
          <a:p>
            <a:pPr algn="ctr" eaLnBrk="0" hangingPunct="0">
              <a:buClr>
                <a:srgbClr val="FEFEFE"/>
              </a:buClr>
            </a:pPr>
            <a:endParaRPr lang="en-US" altLang="zh-CN" sz="2500" b="1">
              <a:solidFill>
                <a:srgbClr val="FFFFFF"/>
              </a:solidFill>
              <a:latin typeface="微软雅黑" pitchFamily="34" charset="-122"/>
              <a:ea typeface="微软雅黑" pitchFamily="34" charset="-122"/>
              <a:sym typeface="Arial" pitchFamily="34" charset="0"/>
            </a:endParaRPr>
          </a:p>
        </p:txBody>
      </p:sp>
      <p:sp>
        <p:nvSpPr>
          <p:cNvPr id="14342" name="内容占位符 2"/>
          <p:cNvSpPr txBox="1">
            <a:spLocks noChangeArrowheads="1"/>
          </p:cNvSpPr>
          <p:nvPr/>
        </p:nvSpPr>
        <p:spPr bwMode="auto">
          <a:xfrm>
            <a:off x="549275" y="3214688"/>
            <a:ext cx="4989513" cy="676275"/>
          </a:xfrm>
          <a:prstGeom prst="rect">
            <a:avLst/>
          </a:prstGeom>
          <a:solidFill>
            <a:srgbClr val="ED5326"/>
          </a:solidFill>
          <a:ln w="9525">
            <a:noFill/>
            <a:miter lim="800000"/>
            <a:headEnd/>
            <a:tailEnd/>
          </a:ln>
        </p:spPr>
        <p:txBody>
          <a:bodyPr lIns="91436" tIns="45718" rIns="91436" bIns="45718" anchor="ctr"/>
          <a:lstStyle/>
          <a:p>
            <a:pPr algn="ctr" eaLnBrk="0" hangingPunct="0">
              <a:buClr>
                <a:srgbClr val="FEFEFE"/>
              </a:buClr>
            </a:pPr>
            <a:r>
              <a:rPr lang="zh-CN" altLang="en-US" sz="2500" b="1">
                <a:solidFill>
                  <a:srgbClr val="FFFFFF"/>
                </a:solidFill>
                <a:latin typeface="微软雅黑" pitchFamily="34" charset="-122"/>
                <a:ea typeface="微软雅黑" pitchFamily="34" charset="-122"/>
                <a:sym typeface="Arial" pitchFamily="34" charset="0"/>
                <a:hlinkClick r:id="rId3"/>
              </a:rPr>
              <a:t>汽车维修与诊断技术</a:t>
            </a:r>
            <a:endParaRPr lang="en-US" altLang="en-US" sz="2500" b="1">
              <a:solidFill>
                <a:srgbClr val="FFFFFF"/>
              </a:solidFill>
              <a:latin typeface="微软雅黑" pitchFamily="34" charset="-122"/>
              <a:ea typeface="微软雅黑" pitchFamily="34" charset="-122"/>
              <a:sym typeface="Arial" pitchFamily="34" charset="0"/>
              <a:hlinkClick r:id="rId2"/>
            </a:endParaRPr>
          </a:p>
        </p:txBody>
      </p:sp>
      <p:sp>
        <p:nvSpPr>
          <p:cNvPr id="14343" name="内容占位符 2"/>
          <p:cNvSpPr txBox="1">
            <a:spLocks noChangeArrowheads="1"/>
          </p:cNvSpPr>
          <p:nvPr/>
        </p:nvSpPr>
        <p:spPr bwMode="auto">
          <a:xfrm>
            <a:off x="549275" y="3919538"/>
            <a:ext cx="5000625" cy="976312"/>
          </a:xfrm>
          <a:prstGeom prst="rect">
            <a:avLst/>
          </a:prstGeom>
          <a:solidFill>
            <a:srgbClr val="993366"/>
          </a:solidFill>
          <a:ln w="9525">
            <a:noFill/>
            <a:miter lim="800000"/>
            <a:headEnd/>
            <a:tailEnd/>
          </a:ln>
        </p:spPr>
        <p:txBody>
          <a:bodyPr lIns="90170" tIns="0" rIns="90170" bIns="144145" anchor="ctr"/>
          <a:lstStyle/>
          <a:p>
            <a:pPr eaLnBrk="0" hangingPunct="0">
              <a:lnSpc>
                <a:spcPct val="200000"/>
              </a:lnSpc>
            </a:pPr>
            <a:r>
              <a:rPr lang="en-US" altLang="zh-CN" sz="2000" b="1" dirty="0">
                <a:solidFill>
                  <a:schemeClr val="bg1"/>
                </a:solidFill>
                <a:ea typeface="微软雅黑" pitchFamily="34" charset="-122"/>
                <a:sym typeface="微软雅黑" pitchFamily="34" charset="-122"/>
              </a:rPr>
              <a:t>http://fanya.chaoxing.com/coursecontroller/visitcourseprofile?courseId=18011</a:t>
            </a:r>
          </a:p>
        </p:txBody>
      </p:sp>
      <p:sp>
        <p:nvSpPr>
          <p:cNvPr id="14344" name="标题 2"/>
          <p:cNvSpPr>
            <a:spLocks noGrp="1" noChangeArrowheads="1"/>
          </p:cNvSpPr>
          <p:nvPr/>
        </p:nvSpPr>
        <p:spPr bwMode="auto">
          <a:xfrm>
            <a:off x="2914650" y="214313"/>
            <a:ext cx="8229600" cy="508000"/>
          </a:xfrm>
          <a:prstGeom prst="rect">
            <a:avLst/>
          </a:prstGeom>
          <a:noFill/>
          <a:ln w="9525">
            <a:noFill/>
            <a:miter lim="800000"/>
            <a:headEnd/>
            <a:tailEnd/>
          </a:ln>
        </p:spPr>
        <p:txBody>
          <a:bodyPr anchor="ctr"/>
          <a:lstStyle/>
          <a:p>
            <a:r>
              <a:rPr lang="zh-CN" altLang="en-US" sz="3000" b="1">
                <a:solidFill>
                  <a:schemeClr val="bg1"/>
                </a:solidFill>
                <a:latin typeface="Verdana" pitchFamily="34" charset="0"/>
                <a:ea typeface="微软雅黑" pitchFamily="34" charset="-122"/>
                <a:sym typeface="Verdana" pitchFamily="34" charset="0"/>
              </a:rPr>
              <a:t>   </a:t>
            </a:r>
            <a:r>
              <a:rPr lang="zh-CN" altLang="en-US" sz="3600" b="1">
                <a:solidFill>
                  <a:schemeClr val="bg1"/>
                </a:solidFill>
                <a:latin typeface="Verdana" pitchFamily="34" charset="0"/>
                <a:ea typeface="微软雅黑" pitchFamily="34" charset="-122"/>
                <a:sym typeface="Verdana" pitchFamily="34" charset="0"/>
              </a:rPr>
              <a:t>慕 课 演 示</a:t>
            </a:r>
            <a:endParaRPr lang="zh-CN" altLang="en-US" sz="4400" b="1">
              <a:solidFill>
                <a:schemeClr val="bg1"/>
              </a:solidFill>
              <a:latin typeface="Verdana" pitchFamily="34" charset="0"/>
              <a:ea typeface="微软雅黑" pitchFamily="34" charset="-122"/>
              <a:sym typeface="Verdana" pitchFamily="34" charset="0"/>
            </a:endParaRPr>
          </a:p>
        </p:txBody>
      </p:sp>
      <p:pic>
        <p:nvPicPr>
          <p:cNvPr id="14345" name="Picture 8"/>
          <p:cNvPicPr>
            <a:picLocks noChangeAspect="1" noChangeArrowheads="1"/>
          </p:cNvPicPr>
          <p:nvPr/>
        </p:nvPicPr>
        <p:blipFill>
          <a:blip r:embed="rId4"/>
          <a:srcRect/>
          <a:stretch>
            <a:fillRect/>
          </a:stretch>
        </p:blipFill>
        <p:spPr bwMode="auto">
          <a:xfrm>
            <a:off x="549275" y="1203325"/>
            <a:ext cx="3014663" cy="1973263"/>
          </a:xfrm>
          <a:prstGeom prst="rect">
            <a:avLst/>
          </a:prstGeom>
          <a:noFill/>
          <a:ln w="9525">
            <a:noFill/>
            <a:miter lim="800000"/>
            <a:headEnd/>
            <a:tailEnd/>
          </a:ln>
        </p:spPr>
      </p:pic>
      <p:pic>
        <p:nvPicPr>
          <p:cNvPr id="14346" name="Picture 11"/>
          <p:cNvPicPr>
            <a:picLocks noChangeAspect="1" noChangeArrowheads="1"/>
          </p:cNvPicPr>
          <p:nvPr/>
        </p:nvPicPr>
        <p:blipFill>
          <a:blip r:embed="rId5"/>
          <a:srcRect/>
          <a:stretch>
            <a:fillRect/>
          </a:stretch>
        </p:blipFill>
        <p:spPr bwMode="auto">
          <a:xfrm>
            <a:off x="5597525" y="2868613"/>
            <a:ext cx="3024188" cy="2000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rrowheads="1"/>
          </p:cNvPicPr>
          <p:nvPr/>
        </p:nvPicPr>
        <p:blipFill>
          <a:blip r:embed="rId2"/>
          <a:srcRect/>
          <a:stretch>
            <a:fillRect/>
          </a:stretch>
        </p:blipFill>
        <p:spPr bwMode="auto">
          <a:xfrm>
            <a:off x="214282" y="1339466"/>
            <a:ext cx="4286280" cy="316111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2"/>
          <p:cNvSpPr txBox="1">
            <a:spLocks noChangeArrowheads="1"/>
          </p:cNvSpPr>
          <p:nvPr/>
        </p:nvSpPr>
        <p:spPr bwMode="auto">
          <a:xfrm>
            <a:off x="571500" y="141685"/>
            <a:ext cx="8643938" cy="431006"/>
          </a:xfrm>
          <a:prstGeom prst="rect">
            <a:avLst/>
          </a:prstGeom>
          <a:noFill/>
          <a:ln>
            <a:miter lim="800000"/>
            <a:headEnd/>
            <a:tailEnd/>
          </a:ln>
        </p:spPr>
        <p:txBody>
          <a:bodyPr/>
          <a:lstStyle/>
          <a:p>
            <a:pPr marL="914400" indent="-914400" eaLnBrk="0" hangingPunct="0">
              <a:buFont typeface="Arial" charset="0"/>
              <a:buNone/>
              <a:defRPr/>
            </a:pPr>
            <a:r>
              <a:rPr lang="zh-CN" altLang="en-US" sz="3600" b="1" dirty="0">
                <a:solidFill>
                  <a:schemeClr val="bg1"/>
                </a:solidFill>
                <a:latin typeface="+mj-ea"/>
                <a:ea typeface="+mj-ea"/>
                <a:sym typeface="Verdana" pitchFamily="34" charset="0"/>
              </a:rPr>
              <a:t>通用易用的慕课工具</a:t>
            </a:r>
            <a:r>
              <a:rPr lang="en-US" altLang="zh-CN" sz="3600" b="1" dirty="0">
                <a:solidFill>
                  <a:schemeClr val="bg1"/>
                </a:solidFill>
                <a:latin typeface="+mj-ea"/>
                <a:ea typeface="+mj-ea"/>
                <a:sym typeface="Verdana" pitchFamily="34" charset="0"/>
              </a:rPr>
              <a:t>——</a:t>
            </a:r>
            <a:r>
              <a:rPr lang="zh-CN" altLang="en-US" sz="3600" b="1" dirty="0">
                <a:solidFill>
                  <a:srgbClr val="FFFF00"/>
                </a:solidFill>
                <a:latin typeface="+mj-ea"/>
                <a:ea typeface="+mj-ea"/>
                <a:sym typeface="Verdana" pitchFamily="34" charset="0"/>
              </a:rPr>
              <a:t>像</a:t>
            </a:r>
            <a:r>
              <a:rPr lang="en-US" altLang="zh-CN" sz="3600" b="1" dirty="0">
                <a:solidFill>
                  <a:srgbClr val="FFFF00"/>
                </a:solidFill>
                <a:latin typeface="+mj-ea"/>
                <a:ea typeface="+mj-ea"/>
                <a:sym typeface="Verdana" pitchFamily="34" charset="0"/>
              </a:rPr>
              <a:t>Office</a:t>
            </a:r>
            <a:r>
              <a:rPr lang="zh-CN" altLang="en-US" sz="3600" b="1" dirty="0">
                <a:solidFill>
                  <a:srgbClr val="FFFF00"/>
                </a:solidFill>
                <a:latin typeface="+mj-ea"/>
                <a:ea typeface="+mj-ea"/>
                <a:sym typeface="Verdana" pitchFamily="34" charset="0"/>
              </a:rPr>
              <a:t>一样</a:t>
            </a:r>
          </a:p>
        </p:txBody>
      </p:sp>
      <p:pic>
        <p:nvPicPr>
          <p:cNvPr id="63494" name="Picture 6"/>
          <p:cNvPicPr>
            <a:picLocks noChangeAspect="1" noChangeArrowheads="1"/>
          </p:cNvPicPr>
          <p:nvPr/>
        </p:nvPicPr>
        <p:blipFill>
          <a:blip r:embed="rId3"/>
          <a:srcRect/>
          <a:stretch>
            <a:fillRect/>
          </a:stretch>
        </p:blipFill>
        <p:spPr bwMode="auto">
          <a:xfrm>
            <a:off x="4572000" y="1300163"/>
            <a:ext cx="4357718" cy="3200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500" fill="hold"/>
                                        <p:tgtEl>
                                          <p:spTgt spid="10242"/>
                                        </p:tgtEl>
                                        <p:attrNameLst>
                                          <p:attrName>ppt_x</p:attrName>
                                        </p:attrNameLst>
                                      </p:cBhvr>
                                      <p:tavLst>
                                        <p:tav tm="0">
                                          <p:val>
                                            <p:strVal val="#ppt_x"/>
                                          </p:val>
                                        </p:tav>
                                        <p:tav tm="100000">
                                          <p:val>
                                            <p:strVal val="#ppt_x"/>
                                          </p:val>
                                        </p:tav>
                                      </p:tavLst>
                                    </p:anim>
                                    <p:anim calcmode="lin" valueType="num">
                                      <p:cBhvr additive="base">
                                        <p:cTn id="8"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32" fill="hold" nodeType="clickEffect">
                                  <p:stCondLst>
                                    <p:cond delay="0"/>
                                  </p:stCondLst>
                                  <p:childTnLst>
                                    <p:set>
                                      <p:cBhvr>
                                        <p:cTn id="12" dur="1" fill="hold">
                                          <p:stCondLst>
                                            <p:cond delay="0"/>
                                          </p:stCondLst>
                                        </p:cTn>
                                        <p:tgtEl>
                                          <p:spTgt spid="63494"/>
                                        </p:tgtEl>
                                        <p:attrNameLst>
                                          <p:attrName>style.visibility</p:attrName>
                                        </p:attrNameLst>
                                      </p:cBhvr>
                                      <p:to>
                                        <p:strVal val="visible"/>
                                      </p:to>
                                    </p:set>
                                    <p:animEffect transition="in" filter="circle(out)">
                                      <p:cBhvr>
                                        <p:cTn id="13" dur="500"/>
                                        <p:tgtEl>
                                          <p:spTgt spid="63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00100" y="357172"/>
            <a:ext cx="6955750" cy="769441"/>
          </a:xfrm>
          <a:prstGeom prst="rect">
            <a:avLst/>
          </a:prstGeom>
          <a:noFill/>
        </p:spPr>
        <p:txBody>
          <a:bodyPr wrap="none" rtlCol="0">
            <a:spAutoFit/>
          </a:bodyPr>
          <a:lstStyle/>
          <a:p>
            <a:r>
              <a:rPr lang="zh-CN" altLang="en-US" sz="4400" dirty="0" smtClean="0">
                <a:solidFill>
                  <a:srgbClr val="FFC000"/>
                </a:solidFill>
                <a:latin typeface="黑体" pitchFamily="49" charset="-122"/>
                <a:ea typeface="黑体" pitchFamily="49" charset="-122"/>
              </a:rPr>
              <a:t>原位编辑技术，所见即所得</a:t>
            </a:r>
            <a:endParaRPr lang="zh-CN" altLang="en-US" sz="4400" dirty="0">
              <a:solidFill>
                <a:srgbClr val="FFC000"/>
              </a:solidFill>
              <a:latin typeface="黑体" pitchFamily="49" charset="-122"/>
              <a:ea typeface="黑体" pitchFamily="49" charset="-122"/>
            </a:endParaRPr>
          </a:p>
        </p:txBody>
      </p:sp>
      <p:pic>
        <p:nvPicPr>
          <p:cNvPr id="7" name="Picture 2"/>
          <p:cNvPicPr>
            <a:picLocks noChangeArrowheads="1"/>
          </p:cNvPicPr>
          <p:nvPr/>
        </p:nvPicPr>
        <p:blipFill>
          <a:blip r:embed="rId2"/>
          <a:srcRect/>
          <a:stretch>
            <a:fillRect/>
          </a:stretch>
        </p:blipFill>
        <p:spPr bwMode="auto">
          <a:xfrm>
            <a:off x="1093788" y="1272779"/>
            <a:ext cx="6756400" cy="3579019"/>
          </a:xfrm>
          <a:prstGeom prst="rect">
            <a:avLst/>
          </a:prstGeom>
          <a:noFill/>
          <a:ln w="9525">
            <a:noFill/>
            <a:miter lim="800000"/>
            <a:headEnd/>
            <a:tailEnd/>
          </a:ln>
          <a:effectLst>
            <a:outerShdw dist="76199" dir="2700000" algn="ctr" rotWithShape="0">
              <a:schemeClr val="bg2">
                <a:alpha val="75000"/>
              </a:scheme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2" presetClass="entr" presetSubtype="4" fill="hold" nodeType="withEffect">
                                  <p:stCondLst>
                                    <p:cond delay="500"/>
                                  </p:stCondLst>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ppt_x"/>
                                          </p:val>
                                        </p:tav>
                                        <p:tav tm="100000">
                                          <p:val>
                                            <p:strVal val="#ppt_x"/>
                                          </p:val>
                                        </p:tav>
                                      </p:tavLst>
                                    </p:anim>
                                    <p:anim calcmode="lin" valueType="num">
                                      <p:cBhvr additive="base">
                                        <p:cTn id="1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571500" y="141685"/>
            <a:ext cx="8643938" cy="431006"/>
          </a:xfrm>
          <a:prstGeom prst="rect">
            <a:avLst/>
          </a:prstGeom>
          <a:noFill/>
          <a:ln>
            <a:miter lim="800000"/>
            <a:headEnd/>
            <a:tailEnd/>
          </a:ln>
        </p:spPr>
        <p:txBody>
          <a:bodyPr/>
          <a:lstStyle/>
          <a:p>
            <a:pPr marL="914400" indent="-914400" eaLnBrk="0" hangingPunct="0">
              <a:buFont typeface="Arial" charset="0"/>
              <a:buNone/>
              <a:defRPr/>
            </a:pPr>
            <a:r>
              <a:rPr lang="zh-CN" altLang="en-US" sz="3600" b="1" dirty="0">
                <a:solidFill>
                  <a:schemeClr val="bg1"/>
                </a:solidFill>
                <a:latin typeface="+mj-ea"/>
                <a:ea typeface="+mj-ea"/>
                <a:sym typeface="Verdana" pitchFamily="34" charset="0"/>
              </a:rPr>
              <a:t>丰富多彩的课程资料</a:t>
            </a:r>
            <a:r>
              <a:rPr lang="en-US" altLang="zh-CN" sz="3600" b="1" dirty="0" smtClean="0">
                <a:solidFill>
                  <a:schemeClr val="bg1"/>
                </a:solidFill>
                <a:latin typeface="+mj-ea"/>
                <a:ea typeface="+mj-ea"/>
                <a:sym typeface="Verdana" pitchFamily="34" charset="0"/>
              </a:rPr>
              <a:t>——</a:t>
            </a:r>
            <a:r>
              <a:rPr lang="zh-CN" altLang="en-US" sz="3600" b="1" dirty="0" smtClean="0">
                <a:solidFill>
                  <a:srgbClr val="FFFF00"/>
                </a:solidFill>
                <a:latin typeface="+mj-ea"/>
                <a:ea typeface="+mj-ea"/>
                <a:sym typeface="Verdana" pitchFamily="34" charset="0"/>
              </a:rPr>
              <a:t>一站式建课</a:t>
            </a:r>
            <a:endParaRPr lang="zh-CN" altLang="en-US" sz="3600" b="1" dirty="0">
              <a:solidFill>
                <a:srgbClr val="FFFF00"/>
              </a:solidFill>
              <a:latin typeface="+mj-ea"/>
              <a:ea typeface="+mj-ea"/>
              <a:sym typeface="Verdana" pitchFamily="34" charset="0"/>
            </a:endParaRPr>
          </a:p>
        </p:txBody>
      </p:sp>
      <p:pic>
        <p:nvPicPr>
          <p:cNvPr id="7" name="Picture 2"/>
          <p:cNvPicPr>
            <a:picLocks noChangeArrowheads="1"/>
          </p:cNvPicPr>
          <p:nvPr/>
        </p:nvPicPr>
        <p:blipFill>
          <a:blip r:embed="rId2"/>
          <a:srcRect/>
          <a:stretch>
            <a:fillRect/>
          </a:stretch>
        </p:blipFill>
        <p:spPr bwMode="auto">
          <a:xfrm>
            <a:off x="357189" y="1071563"/>
            <a:ext cx="4929187" cy="3467100"/>
          </a:xfrm>
          <a:prstGeom prst="rect">
            <a:avLst/>
          </a:prstGeom>
          <a:noFill/>
          <a:ln w="9525">
            <a:noFill/>
            <a:miter lim="800000"/>
            <a:headEnd/>
            <a:tailEnd/>
          </a:ln>
          <a:effectLst>
            <a:outerShdw dist="76199" dir="2700000" algn="ctr" rotWithShape="0">
              <a:schemeClr val="bg2">
                <a:alpha val="75000"/>
              </a:schemeClr>
            </a:outerShdw>
          </a:effectLst>
        </p:spPr>
      </p:pic>
      <p:sp>
        <p:nvSpPr>
          <p:cNvPr id="6" name="Rectangle 4"/>
          <p:cNvSpPr>
            <a:spLocks/>
          </p:cNvSpPr>
          <p:nvPr/>
        </p:nvSpPr>
        <p:spPr bwMode="auto">
          <a:xfrm>
            <a:off x="3714751" y="1714500"/>
            <a:ext cx="1643063" cy="404813"/>
          </a:xfrm>
          <a:prstGeom prst="rect">
            <a:avLst/>
          </a:prstGeom>
          <a:noFill/>
          <a:ln w="25400">
            <a:solidFill>
              <a:srgbClr val="FF0000"/>
            </a:solidFill>
            <a:miter lim="800000"/>
            <a:headEnd/>
            <a:tailEnd/>
          </a:ln>
        </p:spPr>
        <p:txBody>
          <a:bodyPr lIns="68579" tIns="34289" rIns="68579" bIns="34289" anchor="ctr"/>
          <a:lstStyle/>
          <a:p>
            <a:endParaRPr lang="zh-CN" altLang="en-US">
              <a:solidFill>
                <a:srgbClr val="000000"/>
              </a:solidFill>
              <a:sym typeface="Arial" pitchFamily="34" charset="0"/>
            </a:endParaRPr>
          </a:p>
        </p:txBody>
      </p:sp>
      <p:pic>
        <p:nvPicPr>
          <p:cNvPr id="8" name="Picture 3"/>
          <p:cNvPicPr>
            <a:picLocks noChangeArrowheads="1"/>
          </p:cNvPicPr>
          <p:nvPr/>
        </p:nvPicPr>
        <p:blipFill>
          <a:blip r:embed="rId3"/>
          <a:srcRect/>
          <a:stretch>
            <a:fillRect/>
          </a:stretch>
        </p:blipFill>
        <p:spPr bwMode="auto">
          <a:xfrm>
            <a:off x="3214689" y="1232297"/>
            <a:ext cx="5857875" cy="3752850"/>
          </a:xfrm>
          <a:prstGeom prst="rect">
            <a:avLst/>
          </a:prstGeom>
          <a:noFill/>
          <a:ln w="9525">
            <a:noFill/>
            <a:miter lim="800000"/>
            <a:headEnd/>
            <a:tailEnd/>
          </a:ln>
          <a:effectLst>
            <a:outerShdw dist="76199" dir="2700000" algn="ctr" rotWithShape="0">
              <a:schemeClr val="bg2">
                <a:alpha val="75000"/>
              </a:schemeClr>
            </a:outerShdw>
          </a:effectLst>
        </p:spPr>
      </p:pic>
      <p:sp>
        <p:nvSpPr>
          <p:cNvPr id="9" name="Rectangle 4"/>
          <p:cNvSpPr>
            <a:spLocks/>
          </p:cNvSpPr>
          <p:nvPr/>
        </p:nvSpPr>
        <p:spPr bwMode="auto">
          <a:xfrm>
            <a:off x="3214688" y="1500188"/>
            <a:ext cx="3579812" cy="230981"/>
          </a:xfrm>
          <a:prstGeom prst="rect">
            <a:avLst/>
          </a:prstGeom>
          <a:noFill/>
          <a:ln w="38100">
            <a:solidFill>
              <a:srgbClr val="FF0000"/>
            </a:solidFill>
            <a:miter lim="800000"/>
            <a:headEnd/>
            <a:tailEnd/>
          </a:ln>
        </p:spPr>
        <p:txBody>
          <a:bodyPr lIns="0" tIns="0" rIns="0" bIns="0"/>
          <a:lstStyle/>
          <a:p>
            <a:endParaRPr lang="zh-CN" altLang="en-US">
              <a:solidFill>
                <a:srgbClr val="000000"/>
              </a:solidFill>
              <a:sym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0" presetClass="entr" presetSubtype="0" decel="10000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3"/>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par>
                                <p:cTn id="20" presetID="23" presetClass="entr" presetSubtype="32"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ppt_w</p:attrName>
                                        </p:attrNameLst>
                                      </p:cBhvr>
                                      <p:tavLst>
                                        <p:tav tm="0">
                                          <p:val>
                                            <p:strVal val="4*#ppt_w"/>
                                          </p:val>
                                        </p:tav>
                                        <p:tav tm="100000">
                                          <p:val>
                                            <p:strVal val="#ppt_w"/>
                                          </p:val>
                                        </p:tav>
                                      </p:tavLst>
                                    </p:anim>
                                    <p:anim calcmode="lin" valueType="num">
                                      <p:cBhvr additive="base">
                                        <p:cTn id="23"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矩形 21"/>
          <p:cNvSpPr>
            <a:spLocks noChangeArrowheads="1"/>
          </p:cNvSpPr>
          <p:nvPr/>
        </p:nvSpPr>
        <p:spPr bwMode="auto">
          <a:xfrm>
            <a:off x="2239967" y="354014"/>
            <a:ext cx="2669175" cy="769369"/>
          </a:xfrm>
          <a:prstGeom prst="rect">
            <a:avLst/>
          </a:prstGeom>
          <a:noFill/>
          <a:ln w="9525">
            <a:noFill/>
            <a:miter lim="800000"/>
            <a:headEnd/>
            <a:tailEnd/>
          </a:ln>
        </p:spPr>
        <p:txBody>
          <a:bodyPr wrap="none" lIns="91368" tIns="45684" rIns="91368" bIns="45684">
            <a:spAutoFit/>
          </a:bodyPr>
          <a:lstStyle/>
          <a:p>
            <a:r>
              <a:rPr lang="zh-CN" altLang="en-US" sz="2400">
                <a:solidFill>
                  <a:srgbClr val="2F5496"/>
                </a:solidFill>
                <a:latin typeface="微软雅黑" pitchFamily="34" charset="-122"/>
                <a:ea typeface="微软雅黑" pitchFamily="34" charset="-122"/>
                <a:sym typeface="微软雅黑" pitchFamily="34" charset="-122"/>
              </a:rPr>
              <a:t>提供了</a:t>
            </a:r>
            <a:r>
              <a:rPr lang="en-US" altLang="zh-CN" sz="4400" dirty="0">
                <a:solidFill>
                  <a:schemeClr val="accent2"/>
                </a:solidFill>
                <a:latin typeface="微软雅黑" pitchFamily="34" charset="-122"/>
                <a:sym typeface="微软雅黑" pitchFamily="34" charset="-122"/>
              </a:rPr>
              <a:t>7</a:t>
            </a:r>
            <a:r>
              <a:rPr lang="zh-CN" altLang="en-US" sz="2400">
                <a:solidFill>
                  <a:srgbClr val="2F5496"/>
                </a:solidFill>
                <a:latin typeface="微软雅黑" pitchFamily="34" charset="-122"/>
                <a:ea typeface="微软雅黑" pitchFamily="34" charset="-122"/>
                <a:sym typeface="微软雅黑" pitchFamily="34" charset="-122"/>
              </a:rPr>
              <a:t>大资源库</a:t>
            </a:r>
            <a:endParaRPr lang="en-US" sz="2400" dirty="0">
              <a:solidFill>
                <a:srgbClr val="2F5496"/>
              </a:solidFill>
              <a:latin typeface="微软雅黑" pitchFamily="34" charset="-122"/>
              <a:sym typeface="微软雅黑" pitchFamily="34" charset="-122"/>
            </a:endParaRPr>
          </a:p>
        </p:txBody>
      </p:sp>
      <p:grpSp>
        <p:nvGrpSpPr>
          <p:cNvPr id="2" name="Group 3"/>
          <p:cNvGrpSpPr>
            <a:grpSpLocks/>
          </p:cNvGrpSpPr>
          <p:nvPr/>
        </p:nvGrpSpPr>
        <p:grpSpPr bwMode="auto">
          <a:xfrm>
            <a:off x="611188" y="123827"/>
            <a:ext cx="1638300" cy="1636713"/>
            <a:chOff x="0" y="0"/>
            <a:chExt cx="1637693" cy="1637693"/>
          </a:xfrm>
        </p:grpSpPr>
        <p:grpSp>
          <p:nvGrpSpPr>
            <p:cNvPr id="3" name="Group 4"/>
            <p:cNvGrpSpPr>
              <a:grpSpLocks/>
            </p:cNvGrpSpPr>
            <p:nvPr/>
          </p:nvGrpSpPr>
          <p:grpSpPr bwMode="auto">
            <a:xfrm rot="-272780">
              <a:off x="0" y="0"/>
              <a:ext cx="1637693" cy="1637693"/>
              <a:chOff x="0" y="0"/>
              <a:chExt cx="1637693" cy="1637693"/>
            </a:xfrm>
          </p:grpSpPr>
          <p:pic>
            <p:nvPicPr>
              <p:cNvPr id="113699" name="图片 26"/>
              <p:cNvPicPr>
                <a:picLocks noChangeAspect="1" noChangeArrowheads="1"/>
              </p:cNvPicPr>
              <p:nvPr/>
            </p:nvPicPr>
            <p:blipFill>
              <a:blip r:embed="rId2"/>
              <a:srcRect t="63419"/>
              <a:stretch>
                <a:fillRect/>
              </a:stretch>
            </p:blipFill>
            <p:spPr bwMode="auto">
              <a:xfrm>
                <a:off x="320705" y="1030757"/>
                <a:ext cx="996281" cy="323376"/>
              </a:xfrm>
              <a:prstGeom prst="rect">
                <a:avLst/>
              </a:prstGeom>
              <a:noFill/>
              <a:ln w="9525">
                <a:noFill/>
                <a:miter lim="800000"/>
                <a:headEnd/>
                <a:tailEnd/>
              </a:ln>
            </p:spPr>
          </p:pic>
        </p:grpSp>
        <p:sp>
          <p:nvSpPr>
            <p:cNvPr id="113698" name="矩形 24"/>
            <p:cNvSpPr>
              <a:spLocks noChangeArrowheads="1"/>
            </p:cNvSpPr>
            <p:nvPr/>
          </p:nvSpPr>
          <p:spPr bwMode="auto">
            <a:xfrm>
              <a:off x="312087" y="519408"/>
              <a:ext cx="1005030" cy="585125"/>
            </a:xfrm>
            <a:prstGeom prst="rect">
              <a:avLst/>
            </a:prstGeom>
            <a:noFill/>
            <a:ln w="9525">
              <a:noFill/>
              <a:miter lim="800000"/>
              <a:headEnd/>
              <a:tailEnd/>
            </a:ln>
          </p:spPr>
          <p:txBody>
            <a:bodyPr wrap="none">
              <a:spAutoFit/>
            </a:bodyPr>
            <a:lstStyle/>
            <a:p>
              <a:r>
                <a:rPr lang="zh-CN" altLang="en-US" sz="1600" dirty="0" smtClean="0">
                  <a:solidFill>
                    <a:srgbClr val="FFFFFF"/>
                  </a:solidFill>
                  <a:latin typeface="方正综艺简体" pitchFamily="1" charset="-122"/>
                  <a:ea typeface="方正综艺简体" pitchFamily="1" charset="-122"/>
                  <a:sym typeface="方正综艺简体" pitchFamily="1" charset="-122"/>
                </a:rPr>
                <a:t>超星慕课</a:t>
              </a:r>
              <a:endParaRPr lang="en-US" altLang="zh-CN" sz="1600" dirty="0" smtClean="0">
                <a:solidFill>
                  <a:srgbClr val="FFFFFF"/>
                </a:solidFill>
                <a:latin typeface="方正综艺简体" pitchFamily="1" charset="-122"/>
                <a:ea typeface="方正综艺简体" pitchFamily="1" charset="-122"/>
                <a:sym typeface="方正综艺简体" pitchFamily="1" charset="-122"/>
              </a:endParaRPr>
            </a:p>
            <a:p>
              <a:pPr algn="ctr"/>
              <a:r>
                <a:rPr lang="zh-CN" altLang="en-US" sz="1600" dirty="0" smtClean="0">
                  <a:solidFill>
                    <a:srgbClr val="FFFFFF"/>
                  </a:solidFill>
                  <a:latin typeface="方正综艺简体" pitchFamily="1" charset="-122"/>
                  <a:ea typeface="方正综艺简体" pitchFamily="1" charset="-122"/>
                  <a:sym typeface="方正综艺简体" pitchFamily="1" charset="-122"/>
                </a:rPr>
                <a:t>平台</a:t>
              </a:r>
              <a:endParaRPr lang="en-US" sz="1600" dirty="0">
                <a:solidFill>
                  <a:srgbClr val="FFFFFF"/>
                </a:solidFill>
                <a:latin typeface="方正综艺简体" pitchFamily="1" charset="-122"/>
                <a:ea typeface="方正综艺简体" pitchFamily="1" charset="-122"/>
                <a:sym typeface="方正综艺简体" pitchFamily="1" charset="-122"/>
              </a:endParaRPr>
            </a:p>
          </p:txBody>
        </p:sp>
      </p:grpSp>
      <p:grpSp>
        <p:nvGrpSpPr>
          <p:cNvPr id="4" name="Group 8"/>
          <p:cNvGrpSpPr>
            <a:grpSpLocks/>
          </p:cNvGrpSpPr>
          <p:nvPr/>
        </p:nvGrpSpPr>
        <p:grpSpPr bwMode="auto">
          <a:xfrm>
            <a:off x="2335213" y="1081090"/>
            <a:ext cx="5332412" cy="461665"/>
            <a:chOff x="0" y="0"/>
            <a:chExt cx="5333317" cy="462055"/>
          </a:xfrm>
        </p:grpSpPr>
        <p:sp>
          <p:nvSpPr>
            <p:cNvPr id="113694" name="矩形 1"/>
            <p:cNvSpPr>
              <a:spLocks noChangeArrowheads="1"/>
            </p:cNvSpPr>
            <p:nvPr/>
          </p:nvSpPr>
          <p:spPr bwMode="auto">
            <a:xfrm>
              <a:off x="1084845" y="14196"/>
              <a:ext cx="4248472" cy="428182"/>
            </a:xfrm>
            <a:prstGeom prst="rect">
              <a:avLst/>
            </a:prstGeom>
            <a:solidFill>
              <a:srgbClr val="D8D8D8"/>
            </a:solidFill>
            <a:ln w="9525">
              <a:noFill/>
              <a:miter lim="800000"/>
              <a:headEnd/>
              <a:tailEnd/>
            </a:ln>
          </p:spPr>
          <p:txBody>
            <a:bodyPr anchor="ctr"/>
            <a:lstStyle/>
            <a:p>
              <a:pPr algn="ctr"/>
              <a:endParaRPr lang="zh-CN" altLang="zh-CN">
                <a:solidFill>
                  <a:srgbClr val="FFFFFF"/>
                </a:solidFill>
              </a:endParaRPr>
            </a:p>
          </p:txBody>
        </p:sp>
        <p:sp>
          <p:nvSpPr>
            <p:cNvPr id="113695" name="五边形 8"/>
            <p:cNvSpPr>
              <a:spLocks noChangeArrowheads="1"/>
            </p:cNvSpPr>
            <p:nvPr/>
          </p:nvSpPr>
          <p:spPr bwMode="auto">
            <a:xfrm>
              <a:off x="0" y="14196"/>
              <a:ext cx="1617690" cy="428182"/>
            </a:xfrm>
            <a:prstGeom prst="homePlate">
              <a:avLst>
                <a:gd name="adj" fmla="val 94451"/>
              </a:avLst>
            </a:prstGeom>
            <a:solidFill>
              <a:schemeClr val="accent1"/>
            </a:solidFill>
            <a:ln w="9525">
              <a:noFill/>
              <a:miter lim="800000"/>
              <a:headEnd/>
              <a:tailEnd/>
            </a:ln>
          </p:spPr>
          <p:txBody>
            <a:bodyPr anchor="ctr"/>
            <a:lstStyle/>
            <a:p>
              <a:r>
                <a:rPr lang="zh-CN" altLang="en-US">
                  <a:solidFill>
                    <a:srgbClr val="FFFFFF"/>
                  </a:solidFill>
                </a:rPr>
                <a:t>   </a:t>
              </a:r>
              <a:r>
                <a:rPr lang="zh-CN" altLang="en-US" sz="1400">
                  <a:solidFill>
                    <a:schemeClr val="bg1"/>
                  </a:solidFill>
                  <a:latin typeface="Calibri" pitchFamily="34" charset="0"/>
                  <a:ea typeface="微软雅黑" pitchFamily="34" charset="-122"/>
                  <a:sym typeface="Calibri" pitchFamily="34" charset="0"/>
                </a:rPr>
                <a:t>图书全文</a:t>
              </a:r>
              <a:endParaRPr lang="zh-CN" altLang="en-US"/>
            </a:p>
          </p:txBody>
        </p:sp>
        <p:sp>
          <p:nvSpPr>
            <p:cNvPr id="113696" name="矩形 2"/>
            <p:cNvSpPr>
              <a:spLocks noChangeArrowheads="1"/>
            </p:cNvSpPr>
            <p:nvPr/>
          </p:nvSpPr>
          <p:spPr bwMode="auto">
            <a:xfrm>
              <a:off x="1628323" y="0"/>
              <a:ext cx="3571611" cy="462055"/>
            </a:xfrm>
            <a:prstGeom prst="rect">
              <a:avLst/>
            </a:prstGeom>
            <a:noFill/>
            <a:ln w="9525">
              <a:noFill/>
              <a:miter lim="800000"/>
              <a:headEnd/>
              <a:tailEnd/>
            </a:ln>
          </p:spPr>
          <p:txBody>
            <a:bodyPr>
              <a:spAutoFit/>
            </a:bodyPr>
            <a:lstStyle/>
            <a:p>
              <a:pPr algn="just"/>
              <a:r>
                <a:rPr lang="zh-CN" altLang="en-US" sz="1200">
                  <a:solidFill>
                    <a:srgbClr val="3F3F3F"/>
                  </a:solidFill>
                  <a:latin typeface="Calibri" pitchFamily="34" charset="0"/>
                  <a:ea typeface="微软雅黑" pitchFamily="34" charset="-122"/>
                  <a:sym typeface="Calibri" pitchFamily="34" charset="0"/>
                </a:rPr>
                <a:t>囊括学校图书馆馆藏的电子书资源和超星数字图书馆的百万册图书。</a:t>
              </a:r>
              <a:endParaRPr lang="zh-CN" altLang="en-US" sz="1600">
                <a:solidFill>
                  <a:srgbClr val="3F3F3F"/>
                </a:solidFill>
                <a:latin typeface="Calibri" pitchFamily="34" charset="0"/>
                <a:sym typeface="Calibri" pitchFamily="34" charset="0"/>
              </a:endParaRPr>
            </a:p>
          </p:txBody>
        </p:sp>
      </p:grpSp>
      <p:grpSp>
        <p:nvGrpSpPr>
          <p:cNvPr id="5" name="Group 12"/>
          <p:cNvGrpSpPr>
            <a:grpSpLocks/>
          </p:cNvGrpSpPr>
          <p:nvPr/>
        </p:nvGrpSpPr>
        <p:grpSpPr bwMode="auto">
          <a:xfrm>
            <a:off x="2336804" y="1536700"/>
            <a:ext cx="5330825" cy="604730"/>
            <a:chOff x="0" y="0"/>
            <a:chExt cx="5333317" cy="604665"/>
          </a:xfrm>
        </p:grpSpPr>
        <p:sp>
          <p:nvSpPr>
            <p:cNvPr id="113691" name="矩形 13"/>
            <p:cNvSpPr>
              <a:spLocks noChangeArrowheads="1"/>
            </p:cNvSpPr>
            <p:nvPr/>
          </p:nvSpPr>
          <p:spPr bwMode="auto">
            <a:xfrm>
              <a:off x="1084845" y="0"/>
              <a:ext cx="4248472" cy="428182"/>
            </a:xfrm>
            <a:prstGeom prst="rect">
              <a:avLst/>
            </a:prstGeom>
            <a:solidFill>
              <a:srgbClr val="D8D8D8"/>
            </a:solidFill>
            <a:ln w="9525">
              <a:noFill/>
              <a:miter lim="800000"/>
              <a:headEnd/>
              <a:tailEnd/>
            </a:ln>
          </p:spPr>
          <p:txBody>
            <a:bodyPr anchor="ctr"/>
            <a:lstStyle/>
            <a:p>
              <a:pPr algn="ctr"/>
              <a:endParaRPr lang="zh-CN" altLang="zh-CN">
                <a:solidFill>
                  <a:srgbClr val="FFFFFF"/>
                </a:solidFill>
              </a:endParaRPr>
            </a:p>
          </p:txBody>
        </p:sp>
        <p:sp>
          <p:nvSpPr>
            <p:cNvPr id="113692" name="五边形 14"/>
            <p:cNvSpPr>
              <a:spLocks noChangeArrowheads="1"/>
            </p:cNvSpPr>
            <p:nvPr/>
          </p:nvSpPr>
          <p:spPr bwMode="auto">
            <a:xfrm>
              <a:off x="0" y="0"/>
              <a:ext cx="1617690" cy="428182"/>
            </a:xfrm>
            <a:prstGeom prst="homePlate">
              <a:avLst>
                <a:gd name="adj" fmla="val 94451"/>
              </a:avLst>
            </a:prstGeom>
            <a:solidFill>
              <a:schemeClr val="accent1"/>
            </a:solidFill>
            <a:ln w="9525">
              <a:noFill/>
              <a:miter lim="800000"/>
              <a:headEnd/>
              <a:tailEnd/>
            </a:ln>
          </p:spPr>
          <p:txBody>
            <a:bodyPr anchor="ctr"/>
            <a:lstStyle/>
            <a:p>
              <a:r>
                <a:rPr lang="zh-CN" altLang="en-US">
                  <a:solidFill>
                    <a:srgbClr val="FFFFFF"/>
                  </a:solidFill>
                </a:rPr>
                <a:t>   </a:t>
              </a:r>
              <a:r>
                <a:rPr lang="zh-CN" altLang="en-US" sz="1400">
                  <a:solidFill>
                    <a:schemeClr val="bg1"/>
                  </a:solidFill>
                  <a:latin typeface="Calibri" pitchFamily="34" charset="0"/>
                  <a:ea typeface="微软雅黑" pitchFamily="34" charset="-122"/>
                  <a:sym typeface="Calibri" pitchFamily="34" charset="0"/>
                </a:rPr>
                <a:t>互联网图片</a:t>
              </a:r>
              <a:endParaRPr lang="zh-CN" altLang="en-US"/>
            </a:p>
          </p:txBody>
        </p:sp>
        <p:sp>
          <p:nvSpPr>
            <p:cNvPr id="113693" name="矩形 15"/>
            <p:cNvSpPr>
              <a:spLocks noChangeArrowheads="1"/>
            </p:cNvSpPr>
            <p:nvPr/>
          </p:nvSpPr>
          <p:spPr bwMode="auto">
            <a:xfrm>
              <a:off x="1617690" y="81501"/>
              <a:ext cx="3571611" cy="523164"/>
            </a:xfrm>
            <a:prstGeom prst="rect">
              <a:avLst/>
            </a:prstGeom>
            <a:noFill/>
            <a:ln w="9525">
              <a:noFill/>
              <a:miter lim="800000"/>
              <a:headEnd/>
              <a:tailEnd/>
            </a:ln>
          </p:spPr>
          <p:txBody>
            <a:bodyPr>
              <a:spAutoFit/>
            </a:bodyPr>
            <a:lstStyle/>
            <a:p>
              <a:pPr algn="just"/>
              <a:r>
                <a:rPr lang="zh-CN" altLang="en-US" sz="1200">
                  <a:solidFill>
                    <a:srgbClr val="3F3F3F"/>
                  </a:solidFill>
                  <a:latin typeface="Calibri" pitchFamily="34" charset="0"/>
                  <a:ea typeface="微软雅黑" pitchFamily="34" charset="-122"/>
                  <a:sym typeface="Calibri" pitchFamily="34" charset="0"/>
                </a:rPr>
                <a:t>对接百度图片库，抓取全互联网图片并且归类。</a:t>
              </a:r>
            </a:p>
            <a:p>
              <a:pPr algn="just"/>
              <a:endParaRPr lang="zh-CN" altLang="en-US" sz="1600">
                <a:solidFill>
                  <a:srgbClr val="3F3F3F"/>
                </a:solidFill>
                <a:latin typeface="Calibri" pitchFamily="34" charset="0"/>
                <a:sym typeface="Calibri" pitchFamily="34" charset="0"/>
              </a:endParaRPr>
            </a:p>
          </p:txBody>
        </p:sp>
      </p:grpSp>
      <p:grpSp>
        <p:nvGrpSpPr>
          <p:cNvPr id="6" name="Group 16"/>
          <p:cNvGrpSpPr>
            <a:grpSpLocks/>
          </p:cNvGrpSpPr>
          <p:nvPr/>
        </p:nvGrpSpPr>
        <p:grpSpPr bwMode="auto">
          <a:xfrm>
            <a:off x="2330454" y="1958976"/>
            <a:ext cx="5337175" cy="707886"/>
            <a:chOff x="0" y="0"/>
            <a:chExt cx="5333317" cy="707606"/>
          </a:xfrm>
        </p:grpSpPr>
        <p:sp>
          <p:nvSpPr>
            <p:cNvPr id="113688" name="矩形 18"/>
            <p:cNvSpPr>
              <a:spLocks noChangeArrowheads="1"/>
            </p:cNvSpPr>
            <p:nvPr/>
          </p:nvSpPr>
          <p:spPr bwMode="auto">
            <a:xfrm>
              <a:off x="1084845" y="24829"/>
              <a:ext cx="4248472" cy="428182"/>
            </a:xfrm>
            <a:prstGeom prst="rect">
              <a:avLst/>
            </a:prstGeom>
            <a:solidFill>
              <a:srgbClr val="D8D8D8"/>
            </a:solidFill>
            <a:ln w="9525">
              <a:noFill/>
              <a:miter lim="800000"/>
              <a:headEnd/>
              <a:tailEnd/>
            </a:ln>
          </p:spPr>
          <p:txBody>
            <a:bodyPr anchor="ctr"/>
            <a:lstStyle/>
            <a:p>
              <a:pPr algn="ctr"/>
              <a:endParaRPr lang="zh-CN" altLang="zh-CN">
                <a:solidFill>
                  <a:srgbClr val="FFFFFF"/>
                </a:solidFill>
              </a:endParaRPr>
            </a:p>
          </p:txBody>
        </p:sp>
        <p:sp>
          <p:nvSpPr>
            <p:cNvPr id="113689" name="五边形 19"/>
            <p:cNvSpPr>
              <a:spLocks noChangeArrowheads="1"/>
            </p:cNvSpPr>
            <p:nvPr/>
          </p:nvSpPr>
          <p:spPr bwMode="auto">
            <a:xfrm>
              <a:off x="0" y="24829"/>
              <a:ext cx="1617690" cy="428182"/>
            </a:xfrm>
            <a:prstGeom prst="homePlate">
              <a:avLst>
                <a:gd name="adj" fmla="val 94451"/>
              </a:avLst>
            </a:prstGeom>
            <a:solidFill>
              <a:schemeClr val="accent1"/>
            </a:solidFill>
            <a:ln w="9525">
              <a:noFill/>
              <a:miter lim="800000"/>
              <a:headEnd/>
              <a:tailEnd/>
            </a:ln>
          </p:spPr>
          <p:txBody>
            <a:bodyPr anchor="ctr"/>
            <a:lstStyle/>
            <a:p>
              <a:r>
                <a:rPr lang="zh-CN" altLang="en-US">
                  <a:solidFill>
                    <a:srgbClr val="FFFFFF"/>
                  </a:solidFill>
                </a:rPr>
                <a:t>   </a:t>
              </a:r>
              <a:endParaRPr lang="en-US" altLang="zh-CN" sz="1600" dirty="0">
                <a:solidFill>
                  <a:srgbClr val="FFFFFF"/>
                </a:solidFill>
                <a:latin typeface="Segoe UI Light" pitchFamily="34" charset="0"/>
                <a:sym typeface="Segoe UI Light" pitchFamily="34" charset="0"/>
              </a:endParaRPr>
            </a:p>
            <a:p>
              <a:r>
                <a:rPr lang="en-US" altLang="zh-CN" sz="1600" dirty="0">
                  <a:solidFill>
                    <a:srgbClr val="FFFFFF"/>
                  </a:solidFill>
                  <a:latin typeface="Segoe UI Light" pitchFamily="34" charset="0"/>
                  <a:sym typeface="Segoe UI Light" pitchFamily="34" charset="0"/>
                </a:rPr>
                <a:t>    </a:t>
              </a:r>
              <a:r>
                <a:rPr lang="zh-CN" altLang="en-US" sz="1400">
                  <a:solidFill>
                    <a:schemeClr val="bg1"/>
                  </a:solidFill>
                  <a:latin typeface="Calibri" pitchFamily="34" charset="0"/>
                  <a:ea typeface="微软雅黑" pitchFamily="34" charset="-122"/>
                  <a:sym typeface="Calibri" pitchFamily="34" charset="0"/>
                </a:rPr>
                <a:t>学术图片</a:t>
              </a:r>
            </a:p>
            <a:p>
              <a:endParaRPr lang="zh-CN" altLang="en-US" sz="1600">
                <a:solidFill>
                  <a:srgbClr val="FFFFFF"/>
                </a:solidFill>
              </a:endParaRPr>
            </a:p>
          </p:txBody>
        </p:sp>
        <p:sp>
          <p:nvSpPr>
            <p:cNvPr id="113690" name="矩形 20"/>
            <p:cNvSpPr>
              <a:spLocks noChangeArrowheads="1"/>
            </p:cNvSpPr>
            <p:nvPr/>
          </p:nvSpPr>
          <p:spPr bwMode="auto">
            <a:xfrm>
              <a:off x="1617690" y="0"/>
              <a:ext cx="3571611" cy="707606"/>
            </a:xfrm>
            <a:prstGeom prst="rect">
              <a:avLst/>
            </a:prstGeom>
            <a:noFill/>
            <a:ln w="9525">
              <a:noFill/>
              <a:miter lim="800000"/>
              <a:headEnd/>
              <a:tailEnd/>
            </a:ln>
          </p:spPr>
          <p:txBody>
            <a:bodyPr>
              <a:spAutoFit/>
            </a:bodyPr>
            <a:lstStyle/>
            <a:p>
              <a:pPr algn="just"/>
              <a:r>
                <a:rPr lang="zh-CN" altLang="en-US" sz="1200">
                  <a:solidFill>
                    <a:srgbClr val="3F3F3F"/>
                  </a:solidFill>
                  <a:latin typeface="Calibri" pitchFamily="34" charset="0"/>
                  <a:ea typeface="微软雅黑" pitchFamily="34" charset="-122"/>
                  <a:sym typeface="Calibri" pitchFamily="34" charset="0"/>
                </a:rPr>
                <a:t>抓取所有中文图书、报纸、期刊、论文中的学术图片。</a:t>
              </a:r>
            </a:p>
            <a:p>
              <a:pPr algn="just"/>
              <a:endParaRPr lang="zh-CN" altLang="en-US" sz="1600">
                <a:solidFill>
                  <a:srgbClr val="3F3F3F"/>
                </a:solidFill>
                <a:latin typeface="Calibri" pitchFamily="34" charset="0"/>
                <a:sym typeface="Calibri" pitchFamily="34" charset="0"/>
              </a:endParaRPr>
            </a:p>
          </p:txBody>
        </p:sp>
      </p:grpSp>
      <p:grpSp>
        <p:nvGrpSpPr>
          <p:cNvPr id="7" name="Group 20"/>
          <p:cNvGrpSpPr>
            <a:grpSpLocks/>
          </p:cNvGrpSpPr>
          <p:nvPr/>
        </p:nvGrpSpPr>
        <p:grpSpPr bwMode="auto">
          <a:xfrm>
            <a:off x="2335213" y="2413000"/>
            <a:ext cx="5332412" cy="707886"/>
            <a:chOff x="0" y="0"/>
            <a:chExt cx="5333317" cy="709198"/>
          </a:xfrm>
        </p:grpSpPr>
        <p:sp>
          <p:nvSpPr>
            <p:cNvPr id="113685" name="矩形 28"/>
            <p:cNvSpPr>
              <a:spLocks noChangeArrowheads="1"/>
            </p:cNvSpPr>
            <p:nvPr/>
          </p:nvSpPr>
          <p:spPr bwMode="auto">
            <a:xfrm>
              <a:off x="1084845" y="14196"/>
              <a:ext cx="4248472" cy="428182"/>
            </a:xfrm>
            <a:prstGeom prst="rect">
              <a:avLst/>
            </a:prstGeom>
            <a:solidFill>
              <a:srgbClr val="D8D8D8"/>
            </a:solidFill>
            <a:ln w="9525">
              <a:noFill/>
              <a:miter lim="800000"/>
              <a:headEnd/>
              <a:tailEnd/>
            </a:ln>
          </p:spPr>
          <p:txBody>
            <a:bodyPr anchor="ctr"/>
            <a:lstStyle/>
            <a:p>
              <a:pPr algn="ctr"/>
              <a:endParaRPr lang="zh-CN" altLang="zh-CN">
                <a:solidFill>
                  <a:srgbClr val="FFFFFF"/>
                </a:solidFill>
              </a:endParaRPr>
            </a:p>
          </p:txBody>
        </p:sp>
        <p:sp>
          <p:nvSpPr>
            <p:cNvPr id="113686" name="五边形 29"/>
            <p:cNvSpPr>
              <a:spLocks noChangeArrowheads="1"/>
            </p:cNvSpPr>
            <p:nvPr/>
          </p:nvSpPr>
          <p:spPr bwMode="auto">
            <a:xfrm>
              <a:off x="0" y="14196"/>
              <a:ext cx="1617690" cy="428182"/>
            </a:xfrm>
            <a:prstGeom prst="homePlate">
              <a:avLst>
                <a:gd name="adj" fmla="val 94451"/>
              </a:avLst>
            </a:prstGeom>
            <a:solidFill>
              <a:schemeClr val="accent1"/>
            </a:solidFill>
            <a:ln w="9525">
              <a:noFill/>
              <a:miter lim="800000"/>
              <a:headEnd/>
              <a:tailEnd/>
            </a:ln>
          </p:spPr>
          <p:txBody>
            <a:bodyPr anchor="ctr"/>
            <a:lstStyle/>
            <a:p>
              <a:r>
                <a:rPr lang="zh-CN" altLang="en-US" sz="1600">
                  <a:solidFill>
                    <a:srgbClr val="FFFFFF"/>
                  </a:solidFill>
                </a:rPr>
                <a:t>    </a:t>
              </a:r>
              <a:r>
                <a:rPr lang="zh-CN" altLang="en-US" sz="1400">
                  <a:solidFill>
                    <a:schemeClr val="bg1"/>
                  </a:solidFill>
                  <a:latin typeface="Calibri" pitchFamily="34" charset="0"/>
                  <a:ea typeface="微软雅黑" pitchFamily="34" charset="-122"/>
                  <a:sym typeface="Calibri" pitchFamily="34" charset="0"/>
                </a:rPr>
                <a:t>图书内页</a:t>
              </a:r>
              <a:endParaRPr lang="zh-CN" altLang="en-US"/>
            </a:p>
          </p:txBody>
        </p:sp>
        <p:sp>
          <p:nvSpPr>
            <p:cNvPr id="113687" name="矩形 30"/>
            <p:cNvSpPr>
              <a:spLocks noChangeArrowheads="1"/>
            </p:cNvSpPr>
            <p:nvPr/>
          </p:nvSpPr>
          <p:spPr bwMode="auto">
            <a:xfrm>
              <a:off x="1617690" y="0"/>
              <a:ext cx="3571611" cy="709198"/>
            </a:xfrm>
            <a:prstGeom prst="rect">
              <a:avLst/>
            </a:prstGeom>
            <a:noFill/>
            <a:ln w="9525">
              <a:noFill/>
              <a:miter lim="800000"/>
              <a:headEnd/>
              <a:tailEnd/>
            </a:ln>
          </p:spPr>
          <p:txBody>
            <a:bodyPr>
              <a:spAutoFit/>
            </a:bodyPr>
            <a:lstStyle/>
            <a:p>
              <a:pPr algn="just"/>
              <a:r>
                <a:rPr lang="zh-CN" altLang="en-US" sz="1200">
                  <a:solidFill>
                    <a:srgbClr val="3F3F3F"/>
                  </a:solidFill>
                  <a:latin typeface="Calibri" pitchFamily="34" charset="0"/>
                  <a:ea typeface="微软雅黑" pitchFamily="34" charset="-122"/>
                  <a:sym typeface="Calibri" pitchFamily="34" charset="0"/>
                </a:rPr>
                <a:t>对超星数字图书馆中的百万书籍进行内页搜索，基于关键字进行具体页的精准定位。</a:t>
              </a:r>
            </a:p>
            <a:p>
              <a:pPr algn="just"/>
              <a:endParaRPr lang="zh-CN" altLang="en-US" sz="1600">
                <a:solidFill>
                  <a:srgbClr val="3F3F3F"/>
                </a:solidFill>
                <a:latin typeface="Calibri" pitchFamily="34" charset="0"/>
                <a:sym typeface="Calibri" pitchFamily="34" charset="0"/>
              </a:endParaRPr>
            </a:p>
          </p:txBody>
        </p:sp>
      </p:grpSp>
      <p:grpSp>
        <p:nvGrpSpPr>
          <p:cNvPr id="8" name="Group 28"/>
          <p:cNvGrpSpPr>
            <a:grpSpLocks/>
          </p:cNvGrpSpPr>
          <p:nvPr/>
        </p:nvGrpSpPr>
        <p:grpSpPr bwMode="auto">
          <a:xfrm>
            <a:off x="2335213" y="3325813"/>
            <a:ext cx="5332412" cy="789294"/>
            <a:chOff x="0" y="0"/>
            <a:chExt cx="5333317" cy="790195"/>
          </a:xfrm>
        </p:grpSpPr>
        <p:sp>
          <p:nvSpPr>
            <p:cNvPr id="113679" name="矩形 36"/>
            <p:cNvSpPr>
              <a:spLocks noChangeArrowheads="1"/>
            </p:cNvSpPr>
            <p:nvPr/>
          </p:nvSpPr>
          <p:spPr bwMode="auto">
            <a:xfrm>
              <a:off x="1084845" y="0"/>
              <a:ext cx="4248472" cy="428182"/>
            </a:xfrm>
            <a:prstGeom prst="rect">
              <a:avLst/>
            </a:prstGeom>
            <a:solidFill>
              <a:srgbClr val="D8D8D8"/>
            </a:solidFill>
            <a:ln w="9525">
              <a:noFill/>
              <a:miter lim="800000"/>
              <a:headEnd/>
              <a:tailEnd/>
            </a:ln>
          </p:spPr>
          <p:txBody>
            <a:bodyPr anchor="ctr"/>
            <a:lstStyle/>
            <a:p>
              <a:pPr algn="ctr"/>
              <a:endParaRPr lang="zh-CN" altLang="zh-CN">
                <a:solidFill>
                  <a:srgbClr val="FFFFFF"/>
                </a:solidFill>
              </a:endParaRPr>
            </a:p>
          </p:txBody>
        </p:sp>
        <p:sp>
          <p:nvSpPr>
            <p:cNvPr id="113680" name="五边形 37"/>
            <p:cNvSpPr>
              <a:spLocks noChangeArrowheads="1"/>
            </p:cNvSpPr>
            <p:nvPr/>
          </p:nvSpPr>
          <p:spPr bwMode="auto">
            <a:xfrm>
              <a:off x="0" y="0"/>
              <a:ext cx="1617690" cy="428182"/>
            </a:xfrm>
            <a:prstGeom prst="homePlate">
              <a:avLst>
                <a:gd name="adj" fmla="val 94451"/>
              </a:avLst>
            </a:prstGeom>
            <a:solidFill>
              <a:schemeClr val="accent1"/>
            </a:solidFill>
            <a:ln w="9525">
              <a:noFill/>
              <a:miter lim="800000"/>
              <a:headEnd/>
              <a:tailEnd/>
            </a:ln>
          </p:spPr>
          <p:txBody>
            <a:bodyPr anchor="ctr"/>
            <a:lstStyle/>
            <a:p>
              <a:r>
                <a:rPr lang="zh-CN" altLang="en-US">
                  <a:solidFill>
                    <a:srgbClr val="FFFFFF"/>
                  </a:solidFill>
                </a:rPr>
                <a:t>   </a:t>
              </a:r>
              <a:endParaRPr lang="en-US" altLang="zh-CN" sz="1600" dirty="0">
                <a:solidFill>
                  <a:srgbClr val="FFFFFF"/>
                </a:solidFill>
                <a:latin typeface="Segoe UI Light" pitchFamily="34" charset="0"/>
                <a:sym typeface="Segoe UI Light" pitchFamily="34" charset="0"/>
              </a:endParaRPr>
            </a:p>
            <a:p>
              <a:r>
                <a:rPr lang="en-US" altLang="zh-CN" sz="1600" dirty="0">
                  <a:latin typeface="Calibri" pitchFamily="34" charset="0"/>
                  <a:ea typeface="微软雅黑" pitchFamily="34" charset="-122"/>
                  <a:sym typeface="Calibri" pitchFamily="34" charset="0"/>
                </a:rPr>
                <a:t>    </a:t>
              </a:r>
              <a:r>
                <a:rPr lang="zh-CN" altLang="en-US" sz="1400">
                  <a:solidFill>
                    <a:schemeClr val="bg1"/>
                  </a:solidFill>
                  <a:latin typeface="Calibri" pitchFamily="34" charset="0"/>
                  <a:ea typeface="微软雅黑" pitchFamily="34" charset="-122"/>
                  <a:sym typeface="Calibri" pitchFamily="34" charset="0"/>
                </a:rPr>
                <a:t>全球实训视频</a:t>
              </a:r>
            </a:p>
            <a:p>
              <a:endParaRPr lang="zh-CN" altLang="en-US" sz="1600">
                <a:solidFill>
                  <a:srgbClr val="FFFFFF"/>
                </a:solidFill>
              </a:endParaRPr>
            </a:p>
          </p:txBody>
        </p:sp>
        <p:sp>
          <p:nvSpPr>
            <p:cNvPr id="113681" name="矩形 38"/>
            <p:cNvSpPr>
              <a:spLocks noChangeArrowheads="1"/>
            </p:cNvSpPr>
            <p:nvPr/>
          </p:nvSpPr>
          <p:spPr bwMode="auto">
            <a:xfrm>
              <a:off x="1617690" y="81501"/>
              <a:ext cx="3571611" cy="708694"/>
            </a:xfrm>
            <a:prstGeom prst="rect">
              <a:avLst/>
            </a:prstGeom>
            <a:noFill/>
            <a:ln w="9525">
              <a:noFill/>
              <a:miter lim="800000"/>
              <a:headEnd/>
              <a:tailEnd/>
            </a:ln>
          </p:spPr>
          <p:txBody>
            <a:bodyPr>
              <a:spAutoFit/>
            </a:bodyPr>
            <a:lstStyle/>
            <a:p>
              <a:pPr algn="just"/>
              <a:r>
                <a:rPr lang="en-US" altLang="zh-CN" sz="1200" dirty="0">
                  <a:solidFill>
                    <a:srgbClr val="3F3F3F"/>
                  </a:solidFill>
                  <a:latin typeface="Calibri" pitchFamily="34" charset="0"/>
                  <a:ea typeface="微软雅黑" pitchFamily="34" charset="-122"/>
                  <a:sym typeface="Calibri" pitchFamily="34" charset="0"/>
                </a:rPr>
                <a:t>120</a:t>
              </a:r>
              <a:r>
                <a:rPr lang="zh-CN" altLang="en-US" sz="1200">
                  <a:solidFill>
                    <a:srgbClr val="3F3F3F"/>
                  </a:solidFill>
                  <a:latin typeface="Calibri" pitchFamily="34" charset="0"/>
                  <a:ea typeface="微软雅黑" pitchFamily="34" charset="-122"/>
                  <a:sym typeface="Calibri" pitchFamily="34" charset="0"/>
                </a:rPr>
                <a:t>万条不断更新。</a:t>
              </a:r>
            </a:p>
            <a:p>
              <a:pPr algn="just"/>
              <a:endParaRPr lang="zh-CN" altLang="en-US" sz="1200">
                <a:solidFill>
                  <a:srgbClr val="3F3F3F"/>
                </a:solidFill>
                <a:latin typeface="Calibri" pitchFamily="34" charset="0"/>
                <a:ea typeface="微软雅黑" pitchFamily="34" charset="-122"/>
                <a:sym typeface="Calibri" pitchFamily="34" charset="0"/>
              </a:endParaRPr>
            </a:p>
            <a:p>
              <a:pPr algn="just"/>
              <a:endParaRPr lang="zh-CN" altLang="en-US" sz="1600">
                <a:solidFill>
                  <a:srgbClr val="3F3F3F"/>
                </a:solidFill>
                <a:latin typeface="Calibri" pitchFamily="34" charset="0"/>
                <a:sym typeface="Calibri" pitchFamily="34" charset="0"/>
              </a:endParaRPr>
            </a:p>
          </p:txBody>
        </p:sp>
      </p:grpSp>
      <p:grpSp>
        <p:nvGrpSpPr>
          <p:cNvPr id="9" name="Group 32"/>
          <p:cNvGrpSpPr>
            <a:grpSpLocks/>
          </p:cNvGrpSpPr>
          <p:nvPr/>
        </p:nvGrpSpPr>
        <p:grpSpPr bwMode="auto">
          <a:xfrm>
            <a:off x="2336804" y="3779840"/>
            <a:ext cx="5330825" cy="543009"/>
            <a:chOff x="0" y="0"/>
            <a:chExt cx="5333317" cy="544058"/>
          </a:xfrm>
        </p:grpSpPr>
        <p:sp>
          <p:nvSpPr>
            <p:cNvPr id="113676" name="矩形 40"/>
            <p:cNvSpPr>
              <a:spLocks noChangeArrowheads="1"/>
            </p:cNvSpPr>
            <p:nvPr/>
          </p:nvSpPr>
          <p:spPr bwMode="auto">
            <a:xfrm>
              <a:off x="1084845" y="0"/>
              <a:ext cx="4248472" cy="428182"/>
            </a:xfrm>
            <a:prstGeom prst="rect">
              <a:avLst/>
            </a:prstGeom>
            <a:solidFill>
              <a:srgbClr val="D8D8D8"/>
            </a:solidFill>
            <a:ln w="9525">
              <a:noFill/>
              <a:miter lim="800000"/>
              <a:headEnd/>
              <a:tailEnd/>
            </a:ln>
          </p:spPr>
          <p:txBody>
            <a:bodyPr anchor="ctr"/>
            <a:lstStyle/>
            <a:p>
              <a:pPr algn="ctr"/>
              <a:endParaRPr lang="zh-CN" altLang="zh-CN">
                <a:solidFill>
                  <a:srgbClr val="FFFFFF"/>
                </a:solidFill>
              </a:endParaRPr>
            </a:p>
          </p:txBody>
        </p:sp>
        <p:sp>
          <p:nvSpPr>
            <p:cNvPr id="113677" name="五边形 41"/>
            <p:cNvSpPr>
              <a:spLocks noChangeArrowheads="1"/>
            </p:cNvSpPr>
            <p:nvPr/>
          </p:nvSpPr>
          <p:spPr bwMode="auto">
            <a:xfrm>
              <a:off x="0" y="0"/>
              <a:ext cx="1617690" cy="428182"/>
            </a:xfrm>
            <a:prstGeom prst="homePlate">
              <a:avLst>
                <a:gd name="adj" fmla="val 94451"/>
              </a:avLst>
            </a:prstGeom>
            <a:solidFill>
              <a:schemeClr val="accent1"/>
            </a:solidFill>
            <a:ln w="9525">
              <a:noFill/>
              <a:miter lim="800000"/>
              <a:headEnd/>
              <a:tailEnd/>
            </a:ln>
          </p:spPr>
          <p:txBody>
            <a:bodyPr anchor="ctr"/>
            <a:lstStyle/>
            <a:p>
              <a:r>
                <a:rPr lang="zh-CN" altLang="en-US">
                  <a:solidFill>
                    <a:srgbClr val="FFFFFF"/>
                  </a:solidFill>
                </a:rPr>
                <a:t>   </a:t>
              </a:r>
              <a:endParaRPr lang="en-US" altLang="zh-CN" sz="1600" dirty="0">
                <a:solidFill>
                  <a:srgbClr val="FFFFFF"/>
                </a:solidFill>
                <a:latin typeface="Segoe UI Light" pitchFamily="34" charset="0"/>
                <a:sym typeface="Segoe UI Light" pitchFamily="34" charset="0"/>
              </a:endParaRPr>
            </a:p>
            <a:p>
              <a:r>
                <a:rPr lang="en-US" altLang="zh-CN" sz="1600" dirty="0">
                  <a:latin typeface="Calibri" pitchFamily="34" charset="0"/>
                  <a:ea typeface="微软雅黑" pitchFamily="34" charset="-122"/>
                  <a:sym typeface="Calibri" pitchFamily="34" charset="0"/>
                </a:rPr>
                <a:t>    </a:t>
              </a:r>
              <a:r>
                <a:rPr lang="zh-CN" altLang="en-US" sz="1400">
                  <a:solidFill>
                    <a:schemeClr val="bg1"/>
                  </a:solidFill>
                  <a:latin typeface="Calibri" pitchFamily="34" charset="0"/>
                  <a:ea typeface="微软雅黑" pitchFamily="34" charset="-122"/>
                  <a:sym typeface="Calibri" pitchFamily="34" charset="0"/>
                </a:rPr>
                <a:t>文档课件</a:t>
              </a:r>
            </a:p>
            <a:p>
              <a:endParaRPr lang="zh-CN" altLang="en-US" sz="1600">
                <a:solidFill>
                  <a:srgbClr val="FFFFFF"/>
                </a:solidFill>
              </a:endParaRPr>
            </a:p>
          </p:txBody>
        </p:sp>
        <p:sp>
          <p:nvSpPr>
            <p:cNvPr id="113678" name="矩形 42"/>
            <p:cNvSpPr>
              <a:spLocks noChangeArrowheads="1"/>
            </p:cNvSpPr>
            <p:nvPr/>
          </p:nvSpPr>
          <p:spPr bwMode="auto">
            <a:xfrm>
              <a:off x="1617690" y="81501"/>
              <a:ext cx="3571611" cy="462557"/>
            </a:xfrm>
            <a:prstGeom prst="rect">
              <a:avLst/>
            </a:prstGeom>
            <a:noFill/>
            <a:ln w="9525">
              <a:noFill/>
              <a:miter lim="800000"/>
              <a:headEnd/>
              <a:tailEnd/>
            </a:ln>
          </p:spPr>
          <p:txBody>
            <a:bodyPr>
              <a:spAutoFit/>
            </a:bodyPr>
            <a:lstStyle/>
            <a:p>
              <a:pPr algn="just"/>
              <a:r>
                <a:rPr lang="en-US" altLang="zh-CN" sz="1200" dirty="0">
                  <a:solidFill>
                    <a:srgbClr val="3F3F3F"/>
                  </a:solidFill>
                  <a:latin typeface="Calibri" pitchFamily="34" charset="0"/>
                  <a:ea typeface="微软雅黑" pitchFamily="34" charset="-122"/>
                  <a:sym typeface="Calibri" pitchFamily="34" charset="0"/>
                </a:rPr>
                <a:t>160</a:t>
              </a:r>
              <a:r>
                <a:rPr lang="zh-CN" altLang="en-US" sz="1200">
                  <a:solidFill>
                    <a:srgbClr val="3F3F3F"/>
                  </a:solidFill>
                  <a:latin typeface="Calibri" pitchFamily="34" charset="0"/>
                  <a:ea typeface="微软雅黑" pitchFamily="34" charset="-122"/>
                  <a:sym typeface="Calibri" pitchFamily="34" charset="0"/>
                </a:rPr>
                <a:t>万个不断更新。</a:t>
              </a:r>
            </a:p>
            <a:p>
              <a:pPr algn="just"/>
              <a:endParaRPr lang="zh-CN" altLang="en-US" sz="1200">
                <a:solidFill>
                  <a:srgbClr val="3F3F3F"/>
                </a:solidFill>
                <a:latin typeface="Calibri" pitchFamily="34" charset="0"/>
                <a:ea typeface="微软雅黑" pitchFamily="34" charset="-122"/>
                <a:sym typeface="Calibri" pitchFamily="34" charset="0"/>
              </a:endParaRPr>
            </a:p>
          </p:txBody>
        </p:sp>
      </p:grpSp>
      <p:grpSp>
        <p:nvGrpSpPr>
          <p:cNvPr id="10" name="组合 35"/>
          <p:cNvGrpSpPr/>
          <p:nvPr/>
        </p:nvGrpSpPr>
        <p:grpSpPr>
          <a:xfrm>
            <a:off x="2336804" y="2874964"/>
            <a:ext cx="5330825" cy="604730"/>
            <a:chOff x="2336804" y="2874964"/>
            <a:chExt cx="5330825" cy="604730"/>
          </a:xfrm>
        </p:grpSpPr>
        <p:grpSp>
          <p:nvGrpSpPr>
            <p:cNvPr id="11" name="Group 24"/>
            <p:cNvGrpSpPr>
              <a:grpSpLocks/>
            </p:cNvGrpSpPr>
            <p:nvPr/>
          </p:nvGrpSpPr>
          <p:grpSpPr bwMode="auto">
            <a:xfrm>
              <a:off x="2336804" y="2874964"/>
              <a:ext cx="5330825" cy="604730"/>
              <a:chOff x="0" y="0"/>
              <a:chExt cx="5333319" cy="604666"/>
            </a:xfrm>
          </p:grpSpPr>
          <p:sp>
            <p:nvSpPr>
              <p:cNvPr id="113682" name="矩形 32"/>
              <p:cNvSpPr>
                <a:spLocks noChangeArrowheads="1"/>
              </p:cNvSpPr>
              <p:nvPr/>
            </p:nvSpPr>
            <p:spPr bwMode="auto">
              <a:xfrm>
                <a:off x="1084846" y="0"/>
                <a:ext cx="4248473" cy="428182"/>
              </a:xfrm>
              <a:prstGeom prst="rect">
                <a:avLst/>
              </a:prstGeom>
              <a:solidFill>
                <a:srgbClr val="D8D8D8"/>
              </a:solidFill>
              <a:ln w="9525">
                <a:noFill/>
                <a:miter lim="800000"/>
                <a:headEnd/>
                <a:tailEnd/>
              </a:ln>
            </p:spPr>
            <p:txBody>
              <a:bodyPr anchor="ctr"/>
              <a:lstStyle/>
              <a:p>
                <a:pPr algn="ctr"/>
                <a:endParaRPr lang="zh-CN" altLang="zh-CN">
                  <a:solidFill>
                    <a:srgbClr val="FFFFFF"/>
                  </a:solidFill>
                </a:endParaRPr>
              </a:p>
            </p:txBody>
          </p:sp>
          <p:sp>
            <p:nvSpPr>
              <p:cNvPr id="113683" name="五边形 33"/>
              <p:cNvSpPr>
                <a:spLocks noChangeArrowheads="1"/>
              </p:cNvSpPr>
              <p:nvPr/>
            </p:nvSpPr>
            <p:spPr bwMode="auto">
              <a:xfrm>
                <a:off x="0" y="7200"/>
                <a:ext cx="1617691" cy="428182"/>
              </a:xfrm>
              <a:prstGeom prst="homePlate">
                <a:avLst>
                  <a:gd name="adj" fmla="val 94451"/>
                </a:avLst>
              </a:prstGeom>
              <a:solidFill>
                <a:schemeClr val="accent1"/>
              </a:solidFill>
              <a:ln w="9525">
                <a:noFill/>
                <a:miter lim="800000"/>
                <a:headEnd/>
                <a:tailEnd/>
              </a:ln>
            </p:spPr>
            <p:txBody>
              <a:bodyPr anchor="ctr"/>
              <a:lstStyle/>
              <a:p>
                <a:r>
                  <a:rPr lang="zh-CN" altLang="en-US">
                    <a:solidFill>
                      <a:srgbClr val="FFFFFF"/>
                    </a:solidFill>
                  </a:rPr>
                  <a:t> </a:t>
                </a:r>
                <a:endParaRPr lang="zh-CN" altLang="en-US" sz="1400">
                  <a:solidFill>
                    <a:schemeClr val="bg1"/>
                  </a:solidFill>
                  <a:latin typeface="Calibri" pitchFamily="34" charset="0"/>
                  <a:ea typeface="微软雅黑" pitchFamily="34" charset="-122"/>
                  <a:sym typeface="Calibri" pitchFamily="34" charset="0"/>
                </a:endParaRPr>
              </a:p>
              <a:p>
                <a:endParaRPr lang="zh-CN" altLang="en-US" sz="1600">
                  <a:solidFill>
                    <a:srgbClr val="FFFFFF"/>
                  </a:solidFill>
                </a:endParaRPr>
              </a:p>
            </p:txBody>
          </p:sp>
          <p:sp>
            <p:nvSpPr>
              <p:cNvPr id="113684" name="矩形 34"/>
              <p:cNvSpPr>
                <a:spLocks noChangeArrowheads="1"/>
              </p:cNvSpPr>
              <p:nvPr/>
            </p:nvSpPr>
            <p:spPr bwMode="auto">
              <a:xfrm>
                <a:off x="1617690" y="81501"/>
                <a:ext cx="3571611" cy="523165"/>
              </a:xfrm>
              <a:prstGeom prst="rect">
                <a:avLst/>
              </a:prstGeom>
              <a:noFill/>
              <a:ln w="9525">
                <a:noFill/>
                <a:miter lim="800000"/>
                <a:headEnd/>
                <a:tailEnd/>
              </a:ln>
            </p:spPr>
            <p:txBody>
              <a:bodyPr>
                <a:spAutoFit/>
              </a:bodyPr>
              <a:lstStyle/>
              <a:p>
                <a:pPr algn="just"/>
                <a:r>
                  <a:rPr lang="en-US" altLang="zh-CN" sz="1200" dirty="0">
                    <a:solidFill>
                      <a:srgbClr val="3F3F3F"/>
                    </a:solidFill>
                    <a:latin typeface="Calibri" pitchFamily="34" charset="0"/>
                    <a:ea typeface="微软雅黑" pitchFamily="34" charset="-122"/>
                    <a:sym typeface="Calibri" pitchFamily="34" charset="0"/>
                  </a:rPr>
                  <a:t>13</a:t>
                </a:r>
                <a:r>
                  <a:rPr lang="zh-CN" altLang="en-US" sz="1200">
                    <a:solidFill>
                      <a:srgbClr val="3F3F3F"/>
                    </a:solidFill>
                    <a:latin typeface="Calibri" pitchFamily="34" charset="0"/>
                    <a:ea typeface="微软雅黑" pitchFamily="34" charset="-122"/>
                    <a:sym typeface="Calibri" pitchFamily="34" charset="0"/>
                  </a:rPr>
                  <a:t>万集版权学术视频。</a:t>
                </a:r>
              </a:p>
              <a:p>
                <a:pPr algn="just"/>
                <a:endParaRPr lang="zh-CN" altLang="en-US" sz="1600">
                  <a:solidFill>
                    <a:srgbClr val="3F3F3F"/>
                  </a:solidFill>
                  <a:latin typeface="Calibri" pitchFamily="34" charset="0"/>
                  <a:sym typeface="Calibri" pitchFamily="34" charset="0"/>
                </a:endParaRPr>
              </a:p>
            </p:txBody>
          </p:sp>
        </p:grpSp>
        <p:sp>
          <p:nvSpPr>
            <p:cNvPr id="113675" name="矩形 5"/>
            <p:cNvSpPr>
              <a:spLocks noChangeArrowheads="1"/>
            </p:cNvSpPr>
            <p:nvPr/>
          </p:nvSpPr>
          <p:spPr bwMode="auto">
            <a:xfrm>
              <a:off x="2490791" y="2933701"/>
              <a:ext cx="1301859" cy="307726"/>
            </a:xfrm>
            <a:prstGeom prst="rect">
              <a:avLst/>
            </a:prstGeom>
            <a:noFill/>
            <a:ln w="9525">
              <a:noFill/>
              <a:miter lim="800000"/>
              <a:headEnd/>
              <a:tailEnd/>
            </a:ln>
          </p:spPr>
          <p:txBody>
            <a:bodyPr wrap="none" lIns="91390" tIns="45695" rIns="91390" bIns="45695">
              <a:spAutoFit/>
            </a:bodyPr>
            <a:lstStyle/>
            <a:p>
              <a:r>
                <a:rPr lang="zh-CN" altLang="en-US" sz="1400" dirty="0">
                  <a:solidFill>
                    <a:schemeClr val="bg1"/>
                  </a:solidFill>
                  <a:latin typeface="Calibri" pitchFamily="34" charset="0"/>
                  <a:ea typeface="微软雅黑" pitchFamily="34" charset="-122"/>
                  <a:sym typeface="Calibri" pitchFamily="34" charset="0"/>
                </a:rPr>
                <a:t> 超星学术视频</a:t>
              </a:r>
              <a:endParaRPr lang="zh-CN" altLang="en-US" sz="1400" dirty="0">
                <a:solidFill>
                  <a:srgbClr val="000000"/>
                </a:solidFill>
                <a:latin typeface="Segoe UI Light" pitchFamily="34" charset="0"/>
                <a:ea typeface="微软雅黑" pitchFamily="34" charset="-122"/>
                <a:sym typeface="Segoe UI Light"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矩形 12"/>
          <p:cNvSpPr>
            <a:spLocks noChangeArrowheads="1"/>
          </p:cNvSpPr>
          <p:nvPr/>
        </p:nvSpPr>
        <p:spPr bwMode="auto">
          <a:xfrm rot="2737810">
            <a:off x="7909722" y="84932"/>
            <a:ext cx="1524001" cy="715962"/>
          </a:xfrm>
          <a:prstGeom prst="rect">
            <a:avLst/>
          </a:prstGeom>
          <a:noFill/>
          <a:ln w="9525">
            <a:noFill/>
            <a:miter lim="800000"/>
            <a:headEnd/>
            <a:tailEnd/>
          </a:ln>
        </p:spPr>
        <p:txBody>
          <a:bodyPr lIns="91368" tIns="45684" rIns="91368" bIns="45684">
            <a:spAutoFit/>
          </a:bodyPr>
          <a:lstStyle/>
          <a:p>
            <a:pPr algn="ctr"/>
            <a:r>
              <a:rPr lang="zh-CN" altLang="en-US" sz="2000">
                <a:solidFill>
                  <a:srgbClr val="FFFFFF"/>
                </a:solidFill>
                <a:latin typeface="方正综艺简体" pitchFamily="1" charset="-122"/>
                <a:ea typeface="方正综艺简体" pitchFamily="1" charset="-122"/>
                <a:sym typeface="方正综艺简体" pitchFamily="1" charset="-122"/>
              </a:rPr>
              <a:t>教学</a:t>
            </a:r>
            <a:endParaRPr lang="en-US" sz="2000" dirty="0">
              <a:solidFill>
                <a:srgbClr val="FFFFFF"/>
              </a:solidFill>
              <a:latin typeface="方正综艺简体" pitchFamily="1" charset="-122"/>
              <a:ea typeface="方正综艺简体" pitchFamily="1" charset="-122"/>
              <a:sym typeface="方正综艺简体" pitchFamily="1" charset="-122"/>
            </a:endParaRPr>
          </a:p>
          <a:p>
            <a:pPr algn="ctr"/>
            <a:r>
              <a:rPr lang="zh-CN" altLang="en-US" sz="2000">
                <a:solidFill>
                  <a:srgbClr val="FFFFFF"/>
                </a:solidFill>
                <a:latin typeface="方正综艺简体" pitchFamily="1" charset="-122"/>
                <a:ea typeface="方正综艺简体" pitchFamily="1" charset="-122"/>
                <a:sym typeface="方正综艺简体" pitchFamily="1" charset="-122"/>
              </a:rPr>
              <a:t>改变</a:t>
            </a:r>
            <a:endParaRPr lang="zh-CN" altLang="en-US"/>
          </a:p>
        </p:txBody>
      </p:sp>
      <p:grpSp>
        <p:nvGrpSpPr>
          <p:cNvPr id="114691" name="Group 3"/>
          <p:cNvGrpSpPr>
            <a:grpSpLocks/>
          </p:cNvGrpSpPr>
          <p:nvPr/>
        </p:nvGrpSpPr>
        <p:grpSpPr bwMode="auto">
          <a:xfrm>
            <a:off x="1979617" y="571486"/>
            <a:ext cx="5761037" cy="2169509"/>
            <a:chOff x="0" y="0"/>
            <a:chExt cx="5760640" cy="2169725"/>
          </a:xfrm>
        </p:grpSpPr>
        <p:sp>
          <p:nvSpPr>
            <p:cNvPr id="114702" name="矩形 3"/>
            <p:cNvSpPr>
              <a:spLocks noChangeArrowheads="1"/>
            </p:cNvSpPr>
            <p:nvPr/>
          </p:nvSpPr>
          <p:spPr bwMode="auto">
            <a:xfrm>
              <a:off x="0" y="240744"/>
              <a:ext cx="5760640" cy="897775"/>
            </a:xfrm>
            <a:prstGeom prst="rect">
              <a:avLst/>
            </a:prstGeom>
            <a:noFill/>
            <a:ln w="12700">
              <a:solidFill>
                <a:srgbClr val="8DA9DB"/>
              </a:solidFill>
              <a:miter lim="800000"/>
              <a:headEnd/>
              <a:tailEnd/>
            </a:ln>
          </p:spPr>
          <p:txBody>
            <a:bodyPr anchor="ctr"/>
            <a:lstStyle/>
            <a:p>
              <a:pPr algn="ctr"/>
              <a:endParaRPr lang="zh-CN" altLang="zh-CN">
                <a:solidFill>
                  <a:srgbClr val="FFFFFF"/>
                </a:solidFill>
              </a:endParaRPr>
            </a:p>
          </p:txBody>
        </p:sp>
        <p:sp>
          <p:nvSpPr>
            <p:cNvPr id="114703" name="圆角矩形 1"/>
            <p:cNvSpPr>
              <a:spLocks noChangeArrowheads="1"/>
            </p:cNvSpPr>
            <p:nvPr/>
          </p:nvSpPr>
          <p:spPr bwMode="auto">
            <a:xfrm>
              <a:off x="144015" y="0"/>
              <a:ext cx="3961085" cy="458068"/>
            </a:xfrm>
            <a:prstGeom prst="roundRect">
              <a:avLst>
                <a:gd name="adj" fmla="val 16667"/>
              </a:avLst>
            </a:prstGeom>
            <a:solidFill>
              <a:schemeClr val="accent1"/>
            </a:solidFill>
            <a:ln w="19050">
              <a:solidFill>
                <a:srgbClr val="FFFFFF"/>
              </a:solidFill>
              <a:round/>
              <a:headEnd/>
              <a:tailEnd/>
            </a:ln>
          </p:spPr>
          <p:txBody>
            <a:bodyPr anchor="ctr"/>
            <a:lstStyle/>
            <a:p>
              <a:pPr algn="ctr"/>
              <a:endParaRPr lang="zh-CN" altLang="zh-CN">
                <a:solidFill>
                  <a:srgbClr val="FFFFFF"/>
                </a:solidFill>
              </a:endParaRPr>
            </a:p>
          </p:txBody>
        </p:sp>
        <p:sp>
          <p:nvSpPr>
            <p:cNvPr id="114704" name="矩形 5"/>
            <p:cNvSpPr>
              <a:spLocks noChangeArrowheads="1"/>
            </p:cNvSpPr>
            <p:nvPr/>
          </p:nvSpPr>
          <p:spPr bwMode="auto">
            <a:xfrm>
              <a:off x="71061" y="507588"/>
              <a:ext cx="5473556" cy="1662137"/>
            </a:xfrm>
            <a:prstGeom prst="rect">
              <a:avLst/>
            </a:prstGeom>
            <a:noFill/>
            <a:ln w="9525">
              <a:noFill/>
              <a:miter lim="800000"/>
              <a:headEnd/>
              <a:tailEnd/>
            </a:ln>
          </p:spPr>
          <p:txBody>
            <a:bodyPr lIns="91418" tIns="45709" rIns="91418" bIns="45709">
              <a:spAutoFit/>
            </a:bodyPr>
            <a:lstStyle/>
            <a:p>
              <a:r>
                <a:rPr lang="zh-CN" altLang="en-US" dirty="0">
                  <a:latin typeface="微软雅黑" pitchFamily="34" charset="-122"/>
                  <a:ea typeface="微软雅黑" pitchFamily="34" charset="-122"/>
                  <a:sym typeface="微软雅黑" pitchFamily="34" charset="-122"/>
                </a:rPr>
                <a:t>老师上传视频后，可以在任意时间点在线标注，无需物理剪切视频，即可实现任意视频段落在任意章节播放。</a:t>
              </a:r>
            </a:p>
            <a:p>
              <a:endParaRPr lang="zh-CN" altLang="en-US" sz="2400" dirty="0">
                <a:solidFill>
                  <a:srgbClr val="ED7D31"/>
                </a:solidFill>
                <a:latin typeface="微软雅黑" pitchFamily="34" charset="-122"/>
                <a:sym typeface="微软雅黑" pitchFamily="34" charset="-122"/>
              </a:endParaRPr>
            </a:p>
            <a:p>
              <a:endParaRPr lang="zh-CN" altLang="en-US" sz="2400" dirty="0">
                <a:solidFill>
                  <a:srgbClr val="ED7D31"/>
                </a:solidFill>
                <a:latin typeface="微软雅黑" pitchFamily="34" charset="-122"/>
                <a:sym typeface="微软雅黑" pitchFamily="34" charset="-122"/>
              </a:endParaRPr>
            </a:p>
          </p:txBody>
        </p:sp>
        <p:sp>
          <p:nvSpPr>
            <p:cNvPr id="114705" name="矩形 2"/>
            <p:cNvSpPr>
              <a:spLocks noChangeArrowheads="1"/>
            </p:cNvSpPr>
            <p:nvPr/>
          </p:nvSpPr>
          <p:spPr bwMode="auto">
            <a:xfrm>
              <a:off x="345772" y="0"/>
              <a:ext cx="2851866" cy="492492"/>
            </a:xfrm>
            <a:prstGeom prst="rect">
              <a:avLst/>
            </a:prstGeom>
            <a:noFill/>
            <a:ln w="9525">
              <a:noFill/>
              <a:miter lim="800000"/>
              <a:headEnd/>
              <a:tailEnd/>
            </a:ln>
          </p:spPr>
          <p:txBody>
            <a:bodyPr wrap="none">
              <a:spAutoFit/>
            </a:bodyPr>
            <a:lstStyle/>
            <a:p>
              <a:r>
                <a:rPr lang="zh-CN" altLang="en-US" sz="2600" dirty="0">
                  <a:solidFill>
                    <a:schemeClr val="bg1"/>
                  </a:solidFill>
                  <a:latin typeface="微软雅黑" pitchFamily="34" charset="-122"/>
                  <a:ea typeface="微软雅黑" pitchFamily="34" charset="-122"/>
                  <a:sym typeface="微软雅黑" pitchFamily="34" charset="-122"/>
                </a:rPr>
                <a:t>在线虚拟剪辑视频</a:t>
              </a:r>
            </a:p>
          </p:txBody>
        </p:sp>
      </p:grpSp>
      <p:grpSp>
        <p:nvGrpSpPr>
          <p:cNvPr id="3" name="Group 8"/>
          <p:cNvGrpSpPr>
            <a:grpSpLocks/>
          </p:cNvGrpSpPr>
          <p:nvPr/>
        </p:nvGrpSpPr>
        <p:grpSpPr bwMode="auto">
          <a:xfrm>
            <a:off x="1979617" y="2042336"/>
            <a:ext cx="5761037" cy="1815298"/>
            <a:chOff x="0" y="77175"/>
            <a:chExt cx="5760640" cy="1815664"/>
          </a:xfrm>
        </p:grpSpPr>
        <p:sp>
          <p:nvSpPr>
            <p:cNvPr id="114698" name="矩形 8"/>
            <p:cNvSpPr>
              <a:spLocks noChangeArrowheads="1"/>
            </p:cNvSpPr>
            <p:nvPr/>
          </p:nvSpPr>
          <p:spPr bwMode="auto">
            <a:xfrm>
              <a:off x="0" y="240744"/>
              <a:ext cx="5760640" cy="897775"/>
            </a:xfrm>
            <a:prstGeom prst="rect">
              <a:avLst/>
            </a:prstGeom>
            <a:noFill/>
            <a:ln w="12700">
              <a:solidFill>
                <a:srgbClr val="8DA9DB"/>
              </a:solidFill>
              <a:miter lim="800000"/>
              <a:headEnd/>
              <a:tailEnd/>
            </a:ln>
          </p:spPr>
          <p:txBody>
            <a:bodyPr anchor="ctr"/>
            <a:lstStyle/>
            <a:p>
              <a:pPr algn="ctr"/>
              <a:endParaRPr lang="zh-CN" altLang="zh-CN">
                <a:solidFill>
                  <a:srgbClr val="FFFFFF"/>
                </a:solidFill>
              </a:endParaRPr>
            </a:p>
          </p:txBody>
        </p:sp>
        <p:sp>
          <p:nvSpPr>
            <p:cNvPr id="114699" name="圆角矩形 9"/>
            <p:cNvSpPr>
              <a:spLocks noChangeArrowheads="1"/>
            </p:cNvSpPr>
            <p:nvPr/>
          </p:nvSpPr>
          <p:spPr bwMode="auto">
            <a:xfrm>
              <a:off x="144016" y="77175"/>
              <a:ext cx="3960440" cy="458068"/>
            </a:xfrm>
            <a:prstGeom prst="roundRect">
              <a:avLst>
                <a:gd name="adj" fmla="val 16667"/>
              </a:avLst>
            </a:prstGeom>
            <a:solidFill>
              <a:schemeClr val="accent1"/>
            </a:solidFill>
            <a:ln w="19050">
              <a:solidFill>
                <a:srgbClr val="FFFFFF"/>
              </a:solidFill>
              <a:round/>
              <a:headEnd/>
              <a:tailEnd/>
            </a:ln>
          </p:spPr>
          <p:txBody>
            <a:bodyPr anchor="ctr"/>
            <a:lstStyle/>
            <a:p>
              <a:pPr algn="ctr"/>
              <a:endParaRPr lang="zh-CN" altLang="zh-CN">
                <a:solidFill>
                  <a:srgbClr val="FFFFFF"/>
                </a:solidFill>
              </a:endParaRPr>
            </a:p>
          </p:txBody>
        </p:sp>
        <p:sp>
          <p:nvSpPr>
            <p:cNvPr id="114700" name="矩形 10"/>
            <p:cNvSpPr>
              <a:spLocks noChangeArrowheads="1"/>
            </p:cNvSpPr>
            <p:nvPr/>
          </p:nvSpPr>
          <p:spPr bwMode="auto">
            <a:xfrm>
              <a:off x="71060" y="507588"/>
              <a:ext cx="5473557" cy="1385251"/>
            </a:xfrm>
            <a:prstGeom prst="rect">
              <a:avLst/>
            </a:prstGeom>
            <a:noFill/>
            <a:ln w="9525">
              <a:noFill/>
              <a:miter lim="800000"/>
              <a:headEnd/>
              <a:tailEnd/>
            </a:ln>
          </p:spPr>
          <p:txBody>
            <a:bodyPr lIns="91418" tIns="45709" rIns="91418" bIns="45709">
              <a:spAutoFit/>
            </a:bodyPr>
            <a:lstStyle/>
            <a:p>
              <a:r>
                <a:rPr lang="zh-CN" altLang="en-US">
                  <a:solidFill>
                    <a:srgbClr val="3F3F3F"/>
                  </a:solidFill>
                  <a:latin typeface="微软雅黑" pitchFamily="34" charset="-122"/>
                  <a:ea typeface="微软雅黑" pitchFamily="34" charset="-122"/>
                  <a:sym typeface="微软雅黑" pitchFamily="34" charset="-122"/>
                </a:rPr>
                <a:t>老师上传视频后，可以在任意时间点插入单选多选题，同时设定穿关规则。</a:t>
              </a:r>
            </a:p>
            <a:p>
              <a:endParaRPr lang="zh-CN" altLang="en-US" sz="2400">
                <a:solidFill>
                  <a:srgbClr val="ED7D31"/>
                </a:solidFill>
                <a:latin typeface="微软雅黑" pitchFamily="34" charset="-122"/>
                <a:sym typeface="微软雅黑" pitchFamily="34" charset="-122"/>
              </a:endParaRPr>
            </a:p>
            <a:p>
              <a:endParaRPr lang="zh-CN" altLang="en-US" sz="2400">
                <a:solidFill>
                  <a:srgbClr val="ED7D31"/>
                </a:solidFill>
                <a:latin typeface="微软雅黑" pitchFamily="34" charset="-122"/>
                <a:sym typeface="微软雅黑" pitchFamily="34" charset="-122"/>
              </a:endParaRPr>
            </a:p>
          </p:txBody>
        </p:sp>
        <p:sp>
          <p:nvSpPr>
            <p:cNvPr id="114701" name="矩形 11"/>
            <p:cNvSpPr>
              <a:spLocks noChangeArrowheads="1"/>
            </p:cNvSpPr>
            <p:nvPr/>
          </p:nvSpPr>
          <p:spPr bwMode="auto">
            <a:xfrm>
              <a:off x="345772" y="94384"/>
              <a:ext cx="3646901" cy="369407"/>
            </a:xfrm>
            <a:prstGeom prst="rect">
              <a:avLst/>
            </a:prstGeom>
            <a:noFill/>
            <a:ln w="9525">
              <a:noFill/>
              <a:miter lim="800000"/>
              <a:headEnd/>
              <a:tailEnd/>
            </a:ln>
          </p:spPr>
          <p:txBody>
            <a:bodyPr wrap="none">
              <a:spAutoFit/>
            </a:bodyPr>
            <a:lstStyle/>
            <a:p>
              <a:r>
                <a:rPr lang="zh-CN" altLang="en-US">
                  <a:solidFill>
                    <a:schemeClr val="bg1"/>
                  </a:solidFill>
                  <a:latin typeface="微软雅黑" pitchFamily="34" charset="-122"/>
                  <a:ea typeface="微软雅黑" pitchFamily="34" charset="-122"/>
                  <a:sym typeface="微软雅黑" pitchFamily="34" charset="-122"/>
                </a:rPr>
                <a:t>视频中任意时间点插入单选多选题</a:t>
              </a:r>
            </a:p>
          </p:txBody>
        </p:sp>
      </p:grpSp>
      <p:grpSp>
        <p:nvGrpSpPr>
          <p:cNvPr id="4" name="Group 13"/>
          <p:cNvGrpSpPr>
            <a:grpSpLocks/>
          </p:cNvGrpSpPr>
          <p:nvPr/>
        </p:nvGrpSpPr>
        <p:grpSpPr bwMode="auto">
          <a:xfrm>
            <a:off x="1979617" y="3312389"/>
            <a:ext cx="5761037" cy="2045443"/>
            <a:chOff x="0" y="189993"/>
            <a:chExt cx="5760640" cy="2047798"/>
          </a:xfrm>
        </p:grpSpPr>
        <p:sp>
          <p:nvSpPr>
            <p:cNvPr id="114694" name="矩形 14"/>
            <p:cNvSpPr>
              <a:spLocks noChangeArrowheads="1"/>
            </p:cNvSpPr>
            <p:nvPr/>
          </p:nvSpPr>
          <p:spPr bwMode="auto">
            <a:xfrm>
              <a:off x="0" y="696333"/>
              <a:ext cx="5760640" cy="897776"/>
            </a:xfrm>
            <a:prstGeom prst="rect">
              <a:avLst/>
            </a:prstGeom>
            <a:noFill/>
            <a:ln w="12700">
              <a:solidFill>
                <a:srgbClr val="8DA9DB"/>
              </a:solidFill>
              <a:miter lim="800000"/>
              <a:headEnd/>
              <a:tailEnd/>
            </a:ln>
          </p:spPr>
          <p:txBody>
            <a:bodyPr anchor="ctr"/>
            <a:lstStyle/>
            <a:p>
              <a:pPr algn="ctr"/>
              <a:endParaRPr lang="zh-CN" altLang="zh-CN">
                <a:solidFill>
                  <a:srgbClr val="FFFFFF"/>
                </a:solidFill>
              </a:endParaRPr>
            </a:p>
          </p:txBody>
        </p:sp>
        <p:sp>
          <p:nvSpPr>
            <p:cNvPr id="114695" name="圆角矩形 15"/>
            <p:cNvSpPr>
              <a:spLocks noChangeArrowheads="1"/>
            </p:cNvSpPr>
            <p:nvPr/>
          </p:nvSpPr>
          <p:spPr bwMode="auto">
            <a:xfrm>
              <a:off x="144016" y="206278"/>
              <a:ext cx="3960440" cy="458068"/>
            </a:xfrm>
            <a:prstGeom prst="roundRect">
              <a:avLst>
                <a:gd name="adj" fmla="val 16667"/>
              </a:avLst>
            </a:prstGeom>
            <a:solidFill>
              <a:schemeClr val="accent1"/>
            </a:solidFill>
            <a:ln w="19050">
              <a:solidFill>
                <a:srgbClr val="FFFFFF"/>
              </a:solidFill>
              <a:round/>
              <a:headEnd/>
              <a:tailEnd/>
            </a:ln>
          </p:spPr>
          <p:txBody>
            <a:bodyPr anchor="ctr"/>
            <a:lstStyle/>
            <a:p>
              <a:pPr algn="ctr"/>
              <a:endParaRPr lang="zh-CN" altLang="zh-CN">
                <a:solidFill>
                  <a:srgbClr val="FFFFFF"/>
                </a:solidFill>
              </a:endParaRPr>
            </a:p>
          </p:txBody>
        </p:sp>
        <p:sp>
          <p:nvSpPr>
            <p:cNvPr id="114696" name="矩形 16"/>
            <p:cNvSpPr>
              <a:spLocks noChangeArrowheads="1"/>
            </p:cNvSpPr>
            <p:nvPr/>
          </p:nvSpPr>
          <p:spPr bwMode="auto">
            <a:xfrm>
              <a:off x="71061" y="727972"/>
              <a:ext cx="5401548" cy="1509819"/>
            </a:xfrm>
            <a:prstGeom prst="rect">
              <a:avLst/>
            </a:prstGeom>
            <a:noFill/>
            <a:ln w="9525">
              <a:noFill/>
              <a:miter lim="800000"/>
              <a:headEnd/>
              <a:tailEnd/>
            </a:ln>
          </p:spPr>
          <p:txBody>
            <a:bodyPr lIns="91418" tIns="45709" rIns="91418" bIns="45709">
              <a:spAutoFit/>
            </a:bodyPr>
            <a:lstStyle/>
            <a:p>
              <a:r>
                <a:rPr lang="zh-CN" altLang="en-US" sz="2000" dirty="0">
                  <a:solidFill>
                    <a:srgbClr val="3F3F3F"/>
                  </a:solidFill>
                  <a:latin typeface="微软雅黑" pitchFamily="34" charset="-122"/>
                  <a:ea typeface="微软雅黑" pitchFamily="34" charset="-122"/>
                  <a:sym typeface="微软雅黑" pitchFamily="34" charset="-122"/>
                </a:rPr>
                <a:t>老师上传视频后，可以在任意时间点插入和替换任意</a:t>
              </a:r>
              <a:r>
                <a:rPr lang="en-US" altLang="zh-CN" sz="2000" dirty="0">
                  <a:solidFill>
                    <a:srgbClr val="3F3F3F"/>
                  </a:solidFill>
                  <a:latin typeface="微软雅黑" pitchFamily="34" charset="-122"/>
                  <a:sym typeface="微软雅黑" pitchFamily="34" charset="-122"/>
                </a:rPr>
                <a:t>PPT</a:t>
              </a:r>
              <a:r>
                <a:rPr lang="zh-CN" altLang="en-US" sz="2000" dirty="0">
                  <a:solidFill>
                    <a:srgbClr val="3F3F3F"/>
                  </a:solidFill>
                  <a:latin typeface="微软雅黑" pitchFamily="34" charset="-122"/>
                  <a:ea typeface="微软雅黑" pitchFamily="34" charset="-122"/>
                  <a:sym typeface="微软雅黑" pitchFamily="34" charset="-122"/>
                </a:rPr>
                <a:t>。</a:t>
              </a:r>
              <a:endParaRPr lang="en-US" sz="2000" dirty="0">
                <a:solidFill>
                  <a:srgbClr val="3F3F3F"/>
                </a:solidFill>
                <a:latin typeface="微软雅黑" pitchFamily="34" charset="-122"/>
                <a:sym typeface="微软雅黑" pitchFamily="34" charset="-122"/>
              </a:endParaRPr>
            </a:p>
            <a:p>
              <a:endParaRPr lang="zh-CN" altLang="en-US" sz="1200" dirty="0">
                <a:solidFill>
                  <a:srgbClr val="3F3F3F"/>
                </a:solidFill>
                <a:latin typeface="微软雅黑" pitchFamily="34" charset="-122"/>
                <a:sym typeface="微软雅黑" pitchFamily="34" charset="-122"/>
              </a:endParaRPr>
            </a:p>
            <a:p>
              <a:endParaRPr lang="zh-CN" altLang="en-US" sz="2000" dirty="0">
                <a:solidFill>
                  <a:srgbClr val="ED7D31"/>
                </a:solidFill>
                <a:latin typeface="微软雅黑" pitchFamily="34" charset="-122"/>
                <a:sym typeface="微软雅黑" pitchFamily="34" charset="-122"/>
              </a:endParaRPr>
            </a:p>
            <a:p>
              <a:endParaRPr lang="zh-CN" altLang="en-US" sz="2000" dirty="0">
                <a:solidFill>
                  <a:srgbClr val="ED7D31"/>
                </a:solidFill>
                <a:latin typeface="微软雅黑" pitchFamily="34" charset="-122"/>
                <a:sym typeface="微软雅黑" pitchFamily="34" charset="-122"/>
              </a:endParaRPr>
            </a:p>
          </p:txBody>
        </p:sp>
        <p:sp>
          <p:nvSpPr>
            <p:cNvPr id="114697" name="矩形 17"/>
            <p:cNvSpPr>
              <a:spLocks noChangeArrowheads="1"/>
            </p:cNvSpPr>
            <p:nvPr/>
          </p:nvSpPr>
          <p:spPr bwMode="auto">
            <a:xfrm>
              <a:off x="345772" y="189993"/>
              <a:ext cx="2907968" cy="831954"/>
            </a:xfrm>
            <a:prstGeom prst="rect">
              <a:avLst/>
            </a:prstGeom>
            <a:noFill/>
            <a:ln w="9525">
              <a:noFill/>
              <a:miter lim="800000"/>
              <a:headEnd/>
              <a:tailEnd/>
            </a:ln>
          </p:spPr>
          <p:txBody>
            <a:bodyPr wrap="none">
              <a:spAutoFit/>
            </a:bodyPr>
            <a:lstStyle/>
            <a:p>
              <a:r>
                <a:rPr lang="zh-CN" altLang="en-US">
                  <a:solidFill>
                    <a:schemeClr val="bg1"/>
                  </a:solidFill>
                  <a:latin typeface="微软雅黑" pitchFamily="34" charset="-122"/>
                  <a:ea typeface="微软雅黑" pitchFamily="34" charset="-122"/>
                  <a:sym typeface="微软雅黑" pitchFamily="34" charset="-122"/>
                </a:rPr>
                <a:t>视频中任意时间点插入</a:t>
              </a:r>
              <a:r>
                <a:rPr lang="en-US" altLang="zh-CN" dirty="0">
                  <a:solidFill>
                    <a:schemeClr val="bg1"/>
                  </a:solidFill>
                  <a:latin typeface="微软雅黑" pitchFamily="34" charset="-122"/>
                  <a:sym typeface="微软雅黑" pitchFamily="34" charset="-122"/>
                </a:rPr>
                <a:t>PPT</a:t>
              </a:r>
              <a:endParaRPr lang="zh-CN" altLang="en-US" sz="2400">
                <a:solidFill>
                  <a:schemeClr val="bg1"/>
                </a:solidFill>
                <a:latin typeface="微软雅黑" pitchFamily="34" charset="-122"/>
                <a:sym typeface="微软雅黑" pitchFamily="34" charset="-122"/>
              </a:endParaRPr>
            </a:p>
            <a:p>
              <a:endParaRPr lang="zh-CN" altLang="en-US" sz="2400">
                <a:solidFill>
                  <a:schemeClr val="bg1"/>
                </a:solidFill>
                <a:latin typeface="微软雅黑" pitchFamily="34" charset="-122"/>
                <a:sym typeface="微软雅黑" pitchFamily="34" charset="-122"/>
              </a:endParaRPr>
            </a:p>
          </p:txBody>
        </p:sp>
      </p:grpSp>
      <p:sp>
        <p:nvSpPr>
          <p:cNvPr id="18" name="Rectangle 3"/>
          <p:cNvSpPr txBox="1">
            <a:spLocks noChangeArrowheads="1"/>
          </p:cNvSpPr>
          <p:nvPr/>
        </p:nvSpPr>
        <p:spPr bwMode="auto">
          <a:xfrm>
            <a:off x="-1285916" y="0"/>
            <a:ext cx="7886700" cy="1343025"/>
          </a:xfrm>
          <a:prstGeom prst="rect">
            <a:avLst/>
          </a:prstGeom>
          <a:noFill/>
          <a:ln w="9525">
            <a:noFill/>
            <a:miter lim="800000"/>
            <a:headEnd/>
            <a:tailEnd/>
          </a:ln>
        </p:spPr>
        <p:txBody>
          <a:bodyPr vert="horz" wrap="square" lIns="91440" tIns="45720" rIns="99046" bIns="45720" numCol="1" anchor="t" anchorCtr="0" compatLnSpc="1">
            <a:prstTxWarp prst="textNoShape">
              <a:avLst/>
            </a:prstTxWarp>
          </a:bodyPr>
          <a:lstStyle/>
          <a:p>
            <a:pPr marL="712788" marR="0" lvl="0" indent="-684213" algn="ctr" defTabSz="914400" rtl="0" eaLnBrk="1" fontAlgn="base" latinLnBrk="0" hangingPunct="1">
              <a:lnSpc>
                <a:spcPct val="90000"/>
              </a:lnSpc>
              <a:spcBef>
                <a:spcPct val="0"/>
              </a:spcBef>
              <a:spcAft>
                <a:spcPct val="0"/>
              </a:spcAft>
              <a:buClrTx/>
              <a:buSzTx/>
              <a:buFontTx/>
              <a:buNone/>
              <a:tabLst/>
              <a:defRPr/>
            </a:pPr>
            <a:r>
              <a:rPr lang="zh-CN" altLang="en-US" sz="4100" kern="0" dirty="0">
                <a:solidFill>
                  <a:srgbClr val="FFFF00"/>
                </a:solidFill>
                <a:latin typeface="+mj-lt"/>
                <a:cs typeface="+mj-cs"/>
                <a:sym typeface="Segoe UI Light" pitchFamily="34" charset="0"/>
              </a:rPr>
              <a:t>前沿</a:t>
            </a:r>
            <a:r>
              <a:rPr kumimoji="0" lang="zh-CN" altLang="en-US" sz="4100" b="0" i="0" u="none" strike="noStrike" kern="0" cap="none" spc="0" normalizeH="0" baseline="0" noProof="0" dirty="0" smtClean="0">
                <a:ln>
                  <a:noFill/>
                </a:ln>
                <a:solidFill>
                  <a:srgbClr val="FFFF00"/>
                </a:solidFill>
                <a:effectLst/>
                <a:uLnTx/>
                <a:uFillTx/>
                <a:latin typeface="+mj-lt"/>
                <a:ea typeface="宋体" pitchFamily="2" charset="-122"/>
                <a:cs typeface="+mj-cs"/>
                <a:sym typeface="Segoe UI Light" pitchFamily="34" charset="0"/>
              </a:rPr>
              <a:t>的技术支持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p:cBhvr>
                                        <p:cTn id="12" dur="500"/>
                                        <p:tgtEl>
                                          <p:spTgt spid="4"/>
                                        </p:tgtEl>
                                      </p:cBhvr>
                                    </p:animEffect>
                                  </p:childTnLst>
                                </p:cTn>
                              </p:par>
                            </p:childTnLst>
                          </p:cTn>
                        </p:par>
                        <p:par>
                          <p:cTn id="13" fill="hold">
                            <p:stCondLst>
                              <p:cond delay="500"/>
                            </p:stCondLst>
                            <p:childTnLst>
                              <p:par>
                                <p:cTn id="14" presetID="23" presetClass="entr" presetSubtype="32" fill="hold" grpId="0" nodeType="afterEffect">
                                  <p:stCondLst>
                                    <p:cond delay="100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ppt_w</p:attrName>
                                        </p:attrNameLst>
                                      </p:cBhvr>
                                      <p:tavLst>
                                        <p:tav tm="0">
                                          <p:val>
                                            <p:strVal val="4*#ppt_w"/>
                                          </p:val>
                                        </p:tav>
                                        <p:tav tm="100000">
                                          <p:val>
                                            <p:strVal val="#ppt_w"/>
                                          </p:val>
                                        </p:tav>
                                      </p:tavLst>
                                    </p:anim>
                                    <p:anim calcmode="lin" valueType="num">
                                      <p:cBhvr additive="base">
                                        <p:cTn id="17" dur="500" fill="hold"/>
                                        <p:tgtEl>
                                          <p:spTgt spid="1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p:cNvPicPr>
            <a:picLocks noChangeAspect="1" noChangeArrowheads="1"/>
          </p:cNvPicPr>
          <p:nvPr/>
        </p:nvPicPr>
        <p:blipFill>
          <a:blip r:embed="rId3"/>
          <a:srcRect/>
          <a:stretch>
            <a:fillRect/>
          </a:stretch>
        </p:blipFill>
        <p:spPr bwMode="auto">
          <a:xfrm>
            <a:off x="2797180" y="1"/>
            <a:ext cx="6346825" cy="6311504"/>
          </a:xfrm>
          <a:prstGeom prst="rect">
            <a:avLst/>
          </a:prstGeom>
          <a:noFill/>
          <a:ln w="9525">
            <a:noFill/>
            <a:miter lim="800000"/>
            <a:headEnd/>
            <a:tailEnd/>
          </a:ln>
        </p:spPr>
      </p:pic>
      <p:sp>
        <p:nvSpPr>
          <p:cNvPr id="72707" name="文本框 13"/>
          <p:cNvSpPr>
            <a:spLocks noChangeArrowheads="1"/>
          </p:cNvSpPr>
          <p:nvPr/>
        </p:nvSpPr>
        <p:spPr bwMode="auto">
          <a:xfrm>
            <a:off x="665163" y="603649"/>
            <a:ext cx="1574742" cy="500135"/>
          </a:xfrm>
          <a:prstGeom prst="rect">
            <a:avLst/>
          </a:prstGeom>
          <a:noFill/>
          <a:ln w="9525">
            <a:noFill/>
            <a:miter lim="800000"/>
            <a:headEnd/>
            <a:tailEnd/>
          </a:ln>
        </p:spPr>
        <p:txBody>
          <a:bodyPr wrap="none" lIns="68556" tIns="34289" rIns="68556" bIns="34289">
            <a:spAutoFit/>
          </a:bodyPr>
          <a:lstStyle/>
          <a:p>
            <a:pPr eaLnBrk="0" hangingPunct="0"/>
            <a:r>
              <a:rPr kumimoji="1" lang="zh-CN" altLang="en-US" sz="2800" b="1">
                <a:solidFill>
                  <a:srgbClr val="FFFFFF"/>
                </a:solidFill>
                <a:latin typeface="微软雅黑" pitchFamily="34" charset="-122"/>
                <a:ea typeface="微软雅黑" pitchFamily="34" charset="-122"/>
                <a:sym typeface="微软雅黑" pitchFamily="34" charset="-122"/>
              </a:rPr>
              <a:t>学习流程</a:t>
            </a:r>
            <a:endParaRPr kumimoji="1" lang="zh-CN" altLang="en-US" sz="2800">
              <a:solidFill>
                <a:srgbClr val="000000"/>
              </a:solidFill>
              <a:ea typeface="微软雅黑" pitchFamily="34" charset="-122"/>
            </a:endParaRPr>
          </a:p>
        </p:txBody>
      </p:sp>
      <p:pic>
        <p:nvPicPr>
          <p:cNvPr id="72708" name="图片 1"/>
          <p:cNvPicPr>
            <a:picLocks noChangeAspect="1"/>
          </p:cNvPicPr>
          <p:nvPr/>
        </p:nvPicPr>
        <p:blipFill>
          <a:blip r:embed="rId4"/>
          <a:srcRect/>
          <a:stretch>
            <a:fillRect/>
          </a:stretch>
        </p:blipFill>
        <p:spPr bwMode="auto">
          <a:xfrm>
            <a:off x="812805" y="2172892"/>
            <a:ext cx="1266825" cy="126920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a:defRPr/>
            </a:pPr>
            <a:fld id="{5A079EB0-6036-445A-92F8-2BC15C175664}" type="datetime1">
              <a:rPr lang="zh-CN" altLang="en-US" smtClean="0"/>
              <a:pPr>
                <a:defRPr/>
              </a:pPr>
              <a:t>2014/4/4</a:t>
            </a:fld>
            <a:endParaRPr lang="zh-CN" altLang="en-US" sz="1800"/>
          </a:p>
        </p:txBody>
      </p:sp>
      <p:graphicFrame>
        <p:nvGraphicFramePr>
          <p:cNvPr id="7" name="图示 6"/>
          <p:cNvGraphicFramePr/>
          <p:nvPr/>
        </p:nvGraphicFramePr>
        <p:xfrm>
          <a:off x="214282" y="857238"/>
          <a:ext cx="8929718" cy="3143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428596" y="214296"/>
            <a:ext cx="4357718" cy="584775"/>
          </a:xfrm>
          <a:prstGeom prst="rect">
            <a:avLst/>
          </a:prstGeom>
          <a:noFill/>
        </p:spPr>
        <p:txBody>
          <a:bodyPr wrap="square" rtlCol="0">
            <a:spAutoFit/>
          </a:bodyPr>
          <a:lstStyle/>
          <a:p>
            <a:r>
              <a:rPr lang="zh-CN" altLang="en-US" sz="3200" dirty="0" smtClean="0">
                <a:latin typeface="+mn-ea"/>
                <a:ea typeface="+mn-ea"/>
              </a:rPr>
              <a:t>在线课程的发展阶段</a:t>
            </a:r>
            <a:endParaRPr lang="zh-CN" altLang="en-US" sz="3200" dirty="0">
              <a:latin typeface="+mn-ea"/>
              <a:ea typeface="+mn-ea"/>
            </a:endParaRPr>
          </a:p>
        </p:txBody>
      </p:sp>
      <p:sp>
        <p:nvSpPr>
          <p:cNvPr id="9" name="圆角矩形 8"/>
          <p:cNvSpPr/>
          <p:nvPr/>
        </p:nvSpPr>
        <p:spPr bwMode="auto">
          <a:xfrm>
            <a:off x="1571604" y="4071948"/>
            <a:ext cx="6500858" cy="571504"/>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cap="none" normalizeH="0" baseline="0" dirty="0" smtClean="0">
                <a:ln>
                  <a:noFill/>
                </a:ln>
                <a:solidFill>
                  <a:schemeClr val="tx1"/>
                </a:solidFill>
                <a:effectLst/>
                <a:latin typeface="+mn-ea"/>
                <a:ea typeface="+mn-ea"/>
              </a:rPr>
              <a:t>教育部</a:t>
            </a:r>
            <a:r>
              <a:rPr kumimoji="0" lang="en-US" altLang="zh-CN" sz="2000" b="1" i="0" u="none" strike="noStrike" cap="none" normalizeH="0" baseline="0" dirty="0" smtClean="0">
                <a:ln>
                  <a:noFill/>
                </a:ln>
                <a:solidFill>
                  <a:schemeClr val="tx1"/>
                </a:solidFill>
                <a:effectLst/>
                <a:latin typeface="+mn-ea"/>
                <a:ea typeface="+mn-ea"/>
              </a:rPr>
              <a:t>2014</a:t>
            </a:r>
            <a:r>
              <a:rPr lang="zh-CN" altLang="en-US" sz="2000" b="1" dirty="0" smtClean="0">
                <a:latin typeface="+mn-ea"/>
                <a:ea typeface="+mn-ea"/>
              </a:rPr>
              <a:t>年将</a:t>
            </a:r>
            <a:r>
              <a:rPr lang="en-US" altLang="zh-CN" sz="2000" b="1" dirty="0" smtClean="0">
                <a:latin typeface="+mn-ea"/>
                <a:ea typeface="+mn-ea"/>
              </a:rPr>
              <a:t>MOOC</a:t>
            </a:r>
            <a:r>
              <a:rPr lang="zh-CN" altLang="en-US" sz="2000" b="1" dirty="0" smtClean="0">
                <a:latin typeface="+mn-ea"/>
                <a:ea typeface="+mn-ea"/>
              </a:rPr>
              <a:t>作为建设工作的重要组成部分</a:t>
            </a:r>
            <a:endParaRPr kumimoji="0" lang="zh-CN" altLang="en-US" sz="2000" b="1" i="0" u="none" strike="noStrike" cap="none" normalizeH="0" baseline="0" dirty="0" smtClean="0">
              <a:ln>
                <a:noFill/>
              </a:ln>
              <a:solidFill>
                <a:schemeClr val="tx1"/>
              </a:solidFill>
              <a:effectLst/>
              <a:latin typeface="+mn-ea"/>
              <a:ea typeface="+mn-ea"/>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bwMode="auto">
          <a:xfrm>
            <a:off x="0" y="0"/>
            <a:ext cx="9144000" cy="5143500"/>
          </a:xfrm>
          <a:prstGeom prst="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2" name="Picture 3"/>
          <p:cNvPicPr>
            <a:picLocks noChangeAspect="1" noChangeArrowheads="1"/>
          </p:cNvPicPr>
          <p:nvPr/>
        </p:nvPicPr>
        <p:blipFill>
          <a:blip r:embed="rId2"/>
          <a:srcRect/>
          <a:stretch>
            <a:fillRect/>
          </a:stretch>
        </p:blipFill>
        <p:spPr bwMode="auto">
          <a:xfrm>
            <a:off x="4814888" y="928688"/>
            <a:ext cx="4329112" cy="1810941"/>
          </a:xfrm>
          <a:prstGeom prst="rect">
            <a:avLst/>
          </a:prstGeom>
          <a:noFill/>
          <a:ln w="9525">
            <a:noFill/>
            <a:miter lim="800000"/>
            <a:headEnd/>
            <a:tailEnd/>
          </a:ln>
        </p:spPr>
      </p:pic>
      <p:sp>
        <p:nvSpPr>
          <p:cNvPr id="5" name="Rectangle 2"/>
          <p:cNvSpPr txBox="1">
            <a:spLocks noChangeArrowheads="1"/>
          </p:cNvSpPr>
          <p:nvPr/>
        </p:nvSpPr>
        <p:spPr bwMode="auto">
          <a:xfrm>
            <a:off x="-714375" y="1214438"/>
            <a:ext cx="5715000" cy="1000125"/>
          </a:xfrm>
          <a:prstGeom prst="rect">
            <a:avLst/>
          </a:prstGeom>
          <a:noFill/>
          <a:ln>
            <a:miter lim="800000"/>
            <a:headEnd/>
            <a:tailEnd/>
          </a:ln>
        </p:spPr>
        <p:txBody>
          <a:bodyPr/>
          <a:lstStyle/>
          <a:p>
            <a:pPr marL="914400" indent="-914400" eaLnBrk="0" hangingPunct="0">
              <a:buFont typeface="Arial" charset="0"/>
              <a:buNone/>
              <a:defRPr/>
            </a:pPr>
            <a:r>
              <a:rPr lang="en-US" altLang="zh-CN" sz="3200" b="1" dirty="0">
                <a:solidFill>
                  <a:schemeClr val="bg1">
                    <a:lumMod val="50000"/>
                  </a:schemeClr>
                </a:solidFill>
                <a:latin typeface="+mj-ea"/>
                <a:ea typeface="+mj-ea"/>
                <a:sym typeface="Verdana" pitchFamily="34" charset="0"/>
              </a:rPr>
              <a:t>        1</a:t>
            </a:r>
            <a:r>
              <a:rPr lang="zh-CN" altLang="en-US" sz="3200" b="1" dirty="0">
                <a:solidFill>
                  <a:schemeClr val="bg1">
                    <a:lumMod val="50000"/>
                  </a:schemeClr>
                </a:solidFill>
                <a:latin typeface="+mj-ea"/>
                <a:ea typeface="+mj-ea"/>
                <a:sym typeface="Verdana" pitchFamily="34" charset="0"/>
              </a:rPr>
              <a:t>、易用的慕课制作平台</a:t>
            </a:r>
            <a:endParaRPr lang="en-US" altLang="zh-CN" sz="3200" b="1" dirty="0">
              <a:solidFill>
                <a:schemeClr val="bg1">
                  <a:lumMod val="50000"/>
                </a:schemeClr>
              </a:solidFill>
              <a:latin typeface="+mj-ea"/>
              <a:ea typeface="+mj-ea"/>
              <a:sym typeface="Verdana" pitchFamily="34" charset="0"/>
            </a:endParaRPr>
          </a:p>
          <a:p>
            <a:pPr marL="914400" indent="-914400" eaLnBrk="0" hangingPunct="0">
              <a:buFont typeface="Arial" charset="0"/>
              <a:buNone/>
              <a:defRPr/>
            </a:pPr>
            <a:r>
              <a:rPr lang="en-US" altLang="zh-CN" sz="3200" b="1" dirty="0">
                <a:solidFill>
                  <a:schemeClr val="accent2">
                    <a:lumMod val="50000"/>
                  </a:schemeClr>
                </a:solidFill>
                <a:latin typeface="+mj-ea"/>
                <a:ea typeface="+mj-ea"/>
                <a:sym typeface="Verdana" pitchFamily="34" charset="0"/>
              </a:rPr>
              <a:t>                     </a:t>
            </a:r>
            <a:r>
              <a:rPr lang="zh-CN" altLang="en-US" sz="3200" b="1" dirty="0">
                <a:solidFill>
                  <a:schemeClr val="bg1">
                    <a:lumMod val="50000"/>
                  </a:schemeClr>
                </a:solidFill>
                <a:latin typeface="+mj-ea"/>
                <a:ea typeface="+mj-ea"/>
                <a:sym typeface="Verdana" pitchFamily="34" charset="0"/>
              </a:rPr>
              <a:t>自己建课</a:t>
            </a:r>
          </a:p>
        </p:txBody>
      </p:sp>
      <p:sp>
        <p:nvSpPr>
          <p:cNvPr id="6" name="Rectangle 2"/>
          <p:cNvSpPr txBox="1">
            <a:spLocks noChangeArrowheads="1"/>
          </p:cNvSpPr>
          <p:nvPr/>
        </p:nvSpPr>
        <p:spPr bwMode="auto">
          <a:xfrm>
            <a:off x="-714375" y="3286125"/>
            <a:ext cx="5715000" cy="1000125"/>
          </a:xfrm>
          <a:prstGeom prst="rect">
            <a:avLst/>
          </a:prstGeom>
          <a:noFill/>
          <a:ln>
            <a:miter lim="800000"/>
            <a:headEnd/>
            <a:tailEnd/>
          </a:ln>
        </p:spPr>
        <p:txBody>
          <a:bodyPr/>
          <a:lstStyle/>
          <a:p>
            <a:pPr marL="914400" indent="-914400" eaLnBrk="0" hangingPunct="0">
              <a:buFont typeface="Arial" charset="0"/>
              <a:buNone/>
              <a:defRPr/>
            </a:pPr>
            <a:r>
              <a:rPr lang="en-US" altLang="zh-CN" sz="3200" b="1" dirty="0">
                <a:solidFill>
                  <a:schemeClr val="bg1"/>
                </a:solidFill>
                <a:latin typeface="+mj-ea"/>
                <a:ea typeface="+mj-ea"/>
                <a:sym typeface="Verdana" pitchFamily="34" charset="0"/>
              </a:rPr>
              <a:t>        2</a:t>
            </a:r>
            <a:r>
              <a:rPr lang="zh-CN" altLang="en-US" sz="3200" b="1" dirty="0">
                <a:solidFill>
                  <a:schemeClr val="bg1"/>
                </a:solidFill>
                <a:latin typeface="+mj-ea"/>
                <a:ea typeface="+mj-ea"/>
                <a:sym typeface="Verdana" pitchFamily="34" charset="0"/>
              </a:rPr>
              <a:t>、专业的慕课制作服务</a:t>
            </a:r>
            <a:endParaRPr lang="en-US" altLang="zh-CN" sz="3200" b="1" dirty="0">
              <a:solidFill>
                <a:schemeClr val="bg1"/>
              </a:solidFill>
              <a:latin typeface="+mj-ea"/>
              <a:ea typeface="+mj-ea"/>
              <a:sym typeface="Verdana" pitchFamily="34" charset="0"/>
            </a:endParaRPr>
          </a:p>
          <a:p>
            <a:pPr marL="914400" indent="-914400" algn="ctr" eaLnBrk="0" hangingPunct="0">
              <a:buFont typeface="Arial" charset="0"/>
              <a:buNone/>
              <a:defRPr/>
            </a:pPr>
            <a:r>
              <a:rPr lang="zh-CN" altLang="en-US" sz="3200" b="1" dirty="0">
                <a:solidFill>
                  <a:srgbClr val="FFFF00"/>
                </a:solidFill>
                <a:latin typeface="+mj-ea"/>
                <a:ea typeface="+mj-ea"/>
                <a:sym typeface="Verdana" pitchFamily="34" charset="0"/>
              </a:rPr>
              <a:t>           委托建课</a:t>
            </a:r>
          </a:p>
        </p:txBody>
      </p:sp>
      <p:pic>
        <p:nvPicPr>
          <p:cNvPr id="95234" name="Picture 2"/>
          <p:cNvPicPr>
            <a:picLocks noChangeAspect="1" noChangeArrowheads="1"/>
          </p:cNvPicPr>
          <p:nvPr/>
        </p:nvPicPr>
        <p:blipFill>
          <a:blip r:embed="rId3"/>
          <a:srcRect/>
          <a:stretch>
            <a:fillRect/>
          </a:stretch>
        </p:blipFill>
        <p:spPr bwMode="auto">
          <a:xfrm>
            <a:off x="4786314" y="3009900"/>
            <a:ext cx="4357687" cy="1847850"/>
          </a:xfrm>
          <a:prstGeom prst="rect">
            <a:avLst/>
          </a:prstGeom>
          <a:noFill/>
          <a:ln w="9525">
            <a:noFill/>
            <a:miter lim="800000"/>
            <a:headEnd/>
            <a:tailEnd/>
          </a:ln>
        </p:spPr>
      </p:pic>
      <p:sp>
        <p:nvSpPr>
          <p:cNvPr id="8" name="Rectangle 2"/>
          <p:cNvSpPr txBox="1">
            <a:spLocks noChangeArrowheads="1"/>
          </p:cNvSpPr>
          <p:nvPr/>
        </p:nvSpPr>
        <p:spPr bwMode="auto">
          <a:xfrm>
            <a:off x="1008063" y="141685"/>
            <a:ext cx="8207375" cy="431006"/>
          </a:xfrm>
          <a:prstGeom prst="rect">
            <a:avLst/>
          </a:prstGeom>
          <a:noFill/>
          <a:ln>
            <a:miter lim="800000"/>
            <a:headEnd/>
            <a:tailEnd/>
          </a:ln>
        </p:spPr>
        <p:txBody>
          <a:bodyPr/>
          <a:lstStyle/>
          <a:p>
            <a:pPr marL="914400" indent="-914400" eaLnBrk="0" hangingPunct="0">
              <a:buFont typeface="Arial" charset="0"/>
              <a:buNone/>
              <a:defRPr/>
            </a:pPr>
            <a:r>
              <a:rPr lang="zh-CN" altLang="en-US" sz="3200" b="1" dirty="0" smtClean="0">
                <a:solidFill>
                  <a:schemeClr val="bg1"/>
                </a:solidFill>
                <a:latin typeface="+mj-ea"/>
                <a:ea typeface="+mj-ea"/>
                <a:sym typeface="Verdana" pitchFamily="34" charset="0"/>
              </a:rPr>
              <a:t>建设网络课程的方法</a:t>
            </a:r>
            <a:endParaRPr lang="zh-CN" altLang="en-US" sz="3200" b="1" dirty="0">
              <a:solidFill>
                <a:schemeClr val="bg1"/>
              </a:solidFill>
              <a:latin typeface="+mj-ea"/>
              <a:ea typeface="+mj-ea"/>
              <a:sym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95234"/>
                                        </p:tgtEl>
                                        <p:attrNameLst>
                                          <p:attrName>style.visibility</p:attrName>
                                        </p:attrNameLst>
                                      </p:cBhvr>
                                      <p:to>
                                        <p:strVal val="visible"/>
                                      </p:to>
                                    </p:set>
                                    <p:anim calcmode="lin" valueType="num">
                                      <p:cBhvr additive="base">
                                        <p:cTn id="21" dur="500" fill="hold"/>
                                        <p:tgtEl>
                                          <p:spTgt spid="95234"/>
                                        </p:tgtEl>
                                        <p:attrNameLst>
                                          <p:attrName>ppt_x</p:attrName>
                                        </p:attrNameLst>
                                      </p:cBhvr>
                                      <p:tavLst>
                                        <p:tav tm="0">
                                          <p:val>
                                            <p:strVal val="#ppt_x"/>
                                          </p:val>
                                        </p:tav>
                                        <p:tav tm="100000">
                                          <p:val>
                                            <p:strVal val="#ppt_x"/>
                                          </p:val>
                                        </p:tav>
                                      </p:tavLst>
                                    </p:anim>
                                    <p:anim calcmode="lin" valueType="num">
                                      <p:cBhvr additive="base">
                                        <p:cTn id="22" dur="500" fill="hold"/>
                                        <p:tgtEl>
                                          <p:spTgt spid="952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18"/>
          <p:cNvSpPr>
            <a:spLocks noChangeArrowheads="1"/>
          </p:cNvSpPr>
          <p:nvPr/>
        </p:nvSpPr>
        <p:spPr bwMode="auto">
          <a:xfrm>
            <a:off x="758825" y="976313"/>
            <a:ext cx="2598738" cy="1095375"/>
          </a:xfrm>
          <a:prstGeom prst="rect">
            <a:avLst/>
          </a:prstGeom>
          <a:solidFill>
            <a:srgbClr val="0070C0"/>
          </a:solidFill>
          <a:ln w="12700">
            <a:solidFill>
              <a:schemeClr val="bg1"/>
            </a:solidFill>
            <a:miter lim="800000"/>
            <a:headEnd/>
            <a:tailEnd/>
          </a:ln>
          <a:effectLst>
            <a:outerShdw blurRad="76200" dir="13500000" sy="23000" kx="1200000" algn="br" rotWithShape="0">
              <a:prstClr val="black">
                <a:alpha val="20000"/>
              </a:prstClr>
            </a:outerShdw>
          </a:effectLst>
          <a:scene3d>
            <a:camera prst="perspectiveContrastingRightFacing"/>
            <a:lightRig rig="threePt" dir="t"/>
          </a:scene3d>
        </p:spPr>
        <p:txBody>
          <a:bodyPr lIns="68580" tIns="36195" rIns="68580" bIns="36195"/>
          <a:lstStyle/>
          <a:p>
            <a:pPr eaLnBrk="0" hangingPunct="0"/>
            <a:endParaRPr lang="zh-CN" altLang="en-US" b="1" dirty="0">
              <a:solidFill>
                <a:srgbClr val="FFFFFF"/>
              </a:solidFill>
              <a:latin typeface="Segoe UI" pitchFamily="34" charset="0"/>
              <a:sym typeface="Segoe UI" pitchFamily="34" charset="0"/>
            </a:endParaRPr>
          </a:p>
          <a:p>
            <a:pPr eaLnBrk="0" hangingPunct="0"/>
            <a:r>
              <a:rPr lang="zh-CN" altLang="en-US" b="1" dirty="0">
                <a:solidFill>
                  <a:schemeClr val="bg1"/>
                </a:solidFill>
                <a:latin typeface="Segoe UI" pitchFamily="34" charset="0"/>
                <a:sym typeface="Segoe UI" pitchFamily="34" charset="0"/>
              </a:rPr>
              <a:t>教学适宜的课程设计</a:t>
            </a:r>
          </a:p>
        </p:txBody>
      </p:sp>
      <p:sp>
        <p:nvSpPr>
          <p:cNvPr id="35845" name="Rectangle 19"/>
          <p:cNvSpPr>
            <a:spLocks noChangeArrowheads="1"/>
          </p:cNvSpPr>
          <p:nvPr/>
        </p:nvSpPr>
        <p:spPr bwMode="auto">
          <a:xfrm>
            <a:off x="5427663" y="971550"/>
            <a:ext cx="2724150" cy="1100138"/>
          </a:xfrm>
          <a:prstGeom prst="rect">
            <a:avLst/>
          </a:prstGeom>
          <a:solidFill>
            <a:srgbClr val="0070C0"/>
          </a:solidFill>
          <a:ln w="19050">
            <a:solidFill>
              <a:schemeClr val="bg1"/>
            </a:solidFill>
            <a:miter lim="800000"/>
            <a:headEnd/>
            <a:tailEnd/>
          </a:ln>
          <a:scene3d>
            <a:camera prst="perspectiveHeroicExtremeLeftFacing"/>
            <a:lightRig rig="threePt" dir="t"/>
          </a:scene3d>
        </p:spPr>
        <p:txBody>
          <a:bodyPr lIns="68580" tIns="36195" rIns="68580" bIns="36195"/>
          <a:lstStyle/>
          <a:p>
            <a:pPr eaLnBrk="0" hangingPunct="0"/>
            <a:endParaRPr lang="zh-CN" altLang="en-US" b="1" dirty="0">
              <a:solidFill>
                <a:srgbClr val="FFFFFF"/>
              </a:solidFill>
              <a:latin typeface="Segoe UI" pitchFamily="34" charset="0"/>
              <a:sym typeface="Segoe UI" pitchFamily="34" charset="0"/>
            </a:endParaRPr>
          </a:p>
          <a:p>
            <a:pPr algn="ctr" eaLnBrk="0" hangingPunct="0"/>
            <a:r>
              <a:rPr lang="zh-CN" altLang="en-US" b="1" dirty="0">
                <a:solidFill>
                  <a:schemeClr val="bg1"/>
                </a:solidFill>
              </a:rPr>
              <a:t>专业精良的设计制作</a:t>
            </a:r>
          </a:p>
        </p:txBody>
      </p:sp>
      <p:sp>
        <p:nvSpPr>
          <p:cNvPr id="35848" name="Rectangle 18"/>
          <p:cNvSpPr>
            <a:spLocks noChangeArrowheads="1"/>
          </p:cNvSpPr>
          <p:nvPr/>
        </p:nvSpPr>
        <p:spPr bwMode="auto">
          <a:xfrm>
            <a:off x="742950" y="3240088"/>
            <a:ext cx="2614613" cy="1189037"/>
          </a:xfrm>
          <a:prstGeom prst="rect">
            <a:avLst/>
          </a:prstGeom>
          <a:solidFill>
            <a:srgbClr val="0070C0"/>
          </a:solidFill>
          <a:ln w="12700">
            <a:solidFill>
              <a:schemeClr val="bg1"/>
            </a:solidFill>
            <a:miter lim="800000"/>
            <a:headEnd/>
            <a:tailEnd/>
          </a:ln>
          <a:scene3d>
            <a:camera prst="perspectiveContrastingRightFacing"/>
            <a:lightRig rig="threePt" dir="t"/>
          </a:scene3d>
        </p:spPr>
        <p:txBody>
          <a:bodyPr lIns="68580" tIns="36195" rIns="68580" bIns="36195"/>
          <a:lstStyle/>
          <a:p>
            <a:pPr eaLnBrk="0" hangingPunct="0"/>
            <a:endParaRPr lang="zh-CN" altLang="en-US" b="1">
              <a:solidFill>
                <a:srgbClr val="FFFFFF"/>
              </a:solidFill>
              <a:latin typeface="Segoe UI" pitchFamily="34" charset="0"/>
              <a:sym typeface="Segoe UI" pitchFamily="34" charset="0"/>
            </a:endParaRPr>
          </a:p>
          <a:p>
            <a:pPr algn="ctr" eaLnBrk="0" hangingPunct="0"/>
            <a:r>
              <a:rPr lang="zh-CN" altLang="en-US" b="1">
                <a:solidFill>
                  <a:schemeClr val="bg1"/>
                </a:solidFill>
              </a:rPr>
              <a:t>素雅</a:t>
            </a:r>
            <a:r>
              <a:rPr lang="zh-CN" altLang="en-US" b="1">
                <a:solidFill>
                  <a:schemeClr val="bg1"/>
                </a:solidFill>
                <a:latin typeface="Segoe UI" pitchFamily="34" charset="0"/>
                <a:sym typeface="Segoe UI" pitchFamily="34" charset="0"/>
              </a:rPr>
              <a:t>美观</a:t>
            </a:r>
            <a:r>
              <a:rPr lang="zh-CN" altLang="en-US" b="1">
                <a:solidFill>
                  <a:schemeClr val="bg1"/>
                </a:solidFill>
              </a:rPr>
              <a:t>的课程特效</a:t>
            </a:r>
          </a:p>
        </p:txBody>
      </p:sp>
      <p:sp>
        <p:nvSpPr>
          <p:cNvPr id="35849" name="Rectangle 19"/>
          <p:cNvSpPr>
            <a:spLocks noChangeArrowheads="1"/>
          </p:cNvSpPr>
          <p:nvPr/>
        </p:nvSpPr>
        <p:spPr bwMode="auto">
          <a:xfrm>
            <a:off x="5411788" y="3251200"/>
            <a:ext cx="2724150" cy="1035050"/>
          </a:xfrm>
          <a:prstGeom prst="rect">
            <a:avLst/>
          </a:prstGeom>
          <a:solidFill>
            <a:srgbClr val="0070C0"/>
          </a:solidFill>
          <a:ln w="12700">
            <a:solidFill>
              <a:schemeClr val="bg1"/>
            </a:solidFill>
            <a:miter lim="800000"/>
            <a:headEnd/>
            <a:tailEnd/>
          </a:ln>
          <a:scene3d>
            <a:camera prst="perspectiveHeroicExtremeLeftFacing"/>
            <a:lightRig rig="threePt" dir="t"/>
          </a:scene3d>
        </p:spPr>
        <p:txBody>
          <a:bodyPr lIns="68580" tIns="36195" rIns="68580" bIns="36195"/>
          <a:lstStyle/>
          <a:p>
            <a:pPr eaLnBrk="0" hangingPunct="0"/>
            <a:endParaRPr lang="zh-CN" altLang="en-US" b="1">
              <a:solidFill>
                <a:srgbClr val="FFFFFF"/>
              </a:solidFill>
              <a:latin typeface="Segoe UI" pitchFamily="34" charset="0"/>
              <a:sym typeface="Segoe UI" pitchFamily="34" charset="0"/>
            </a:endParaRPr>
          </a:p>
          <a:p>
            <a:pPr algn="ctr" eaLnBrk="0" hangingPunct="0"/>
            <a:r>
              <a:rPr lang="zh-CN" altLang="en-US" b="1">
                <a:solidFill>
                  <a:schemeClr val="bg1"/>
                </a:solidFill>
              </a:rPr>
              <a:t>精心设置的课程互动</a:t>
            </a:r>
          </a:p>
        </p:txBody>
      </p:sp>
      <p:sp>
        <p:nvSpPr>
          <p:cNvPr id="35850" name="Rectangle 18"/>
          <p:cNvSpPr>
            <a:spLocks noChangeArrowheads="1"/>
          </p:cNvSpPr>
          <p:nvPr/>
        </p:nvSpPr>
        <p:spPr bwMode="auto">
          <a:xfrm>
            <a:off x="3214679" y="2143122"/>
            <a:ext cx="2286016" cy="928694"/>
          </a:xfrm>
          <a:prstGeom prst="rect">
            <a:avLst/>
          </a:prstGeom>
          <a:solidFill>
            <a:srgbClr val="0070C0"/>
          </a:solidFill>
          <a:ln w="9525">
            <a:solidFill>
              <a:schemeClr val="bg1"/>
            </a:solidFill>
            <a:miter lim="800000"/>
            <a:headEnd/>
            <a:tailEnd/>
          </a:ln>
        </p:spPr>
        <p:txBody>
          <a:bodyPr lIns="68580" tIns="36195" rIns="68580" bIns="36195"/>
          <a:lstStyle/>
          <a:p>
            <a:pPr algn="ctr" eaLnBrk="0" hangingPunct="0"/>
            <a:endParaRPr lang="zh-CN" altLang="en-US" b="1" dirty="0">
              <a:solidFill>
                <a:srgbClr val="FFFFFF"/>
              </a:solidFill>
              <a:latin typeface="Segoe UI" pitchFamily="34" charset="0"/>
              <a:sym typeface="Segoe UI" pitchFamily="34" charset="0"/>
            </a:endParaRPr>
          </a:p>
          <a:p>
            <a:pPr algn="ctr" eaLnBrk="0" hangingPunct="0"/>
            <a:r>
              <a:rPr lang="zh-CN" altLang="en-US" b="1" dirty="0">
                <a:solidFill>
                  <a:schemeClr val="bg1"/>
                </a:solidFill>
              </a:rPr>
              <a:t>高端大气的编辑排版</a:t>
            </a:r>
          </a:p>
        </p:txBody>
      </p:sp>
      <p:sp>
        <p:nvSpPr>
          <p:cNvPr id="129031" name="Rectangle 2"/>
          <p:cNvSpPr>
            <a:spLocks noChangeArrowheads="1"/>
          </p:cNvSpPr>
          <p:nvPr/>
        </p:nvSpPr>
        <p:spPr bwMode="auto">
          <a:xfrm>
            <a:off x="600075" y="0"/>
            <a:ext cx="8229600" cy="847725"/>
          </a:xfrm>
          <a:prstGeom prst="rect">
            <a:avLst/>
          </a:prstGeom>
          <a:noFill/>
          <a:ln w="9525">
            <a:noFill/>
            <a:miter lim="800000"/>
            <a:headEnd/>
            <a:tailEnd/>
          </a:ln>
        </p:spPr>
        <p:txBody>
          <a:bodyPr anchor="ctr"/>
          <a:lstStyle/>
          <a:p>
            <a:pPr>
              <a:lnSpc>
                <a:spcPct val="90000"/>
              </a:lnSpc>
            </a:pPr>
            <a:r>
              <a:rPr lang="zh-CN" altLang="en-US" sz="3600" b="1" dirty="0">
                <a:solidFill>
                  <a:srgbClr val="C00000"/>
                </a:solidFill>
                <a:latin typeface="微软雅黑" pitchFamily="34" charset="-122"/>
                <a:ea typeface="微软雅黑" pitchFamily="34" charset="-122"/>
                <a:sym typeface="Segoe UI Light" pitchFamily="34" charset="0"/>
              </a:rPr>
              <a:t>慕课编辑服务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 calcmode="lin" valueType="num">
                                      <p:cBhvr>
                                        <p:cTn id="7" dur="500" fill="hold"/>
                                        <p:tgtEl>
                                          <p:spTgt spid="35844"/>
                                        </p:tgtEl>
                                        <p:attrNameLst>
                                          <p:attrName>ppt_x</p:attrName>
                                        </p:attrNameLst>
                                      </p:cBhvr>
                                      <p:tavLst>
                                        <p:tav tm="0">
                                          <p:val>
                                            <p:strVal val="#ppt_x"/>
                                          </p:val>
                                        </p:tav>
                                        <p:tav tm="100000">
                                          <p:val>
                                            <p:strVal val="#ppt_x"/>
                                          </p:val>
                                        </p:tav>
                                      </p:tavLst>
                                    </p:anim>
                                    <p:anim calcmode="lin" valueType="num">
                                      <p:cBhvr>
                                        <p:cTn id="8"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845"/>
                                        </p:tgtEl>
                                        <p:attrNameLst>
                                          <p:attrName>style.visibility</p:attrName>
                                        </p:attrNameLst>
                                      </p:cBhvr>
                                      <p:to>
                                        <p:strVal val="visible"/>
                                      </p:to>
                                    </p:set>
                                    <p:anim calcmode="lin" valueType="num">
                                      <p:cBhvr>
                                        <p:cTn id="13" dur="500" fill="hold"/>
                                        <p:tgtEl>
                                          <p:spTgt spid="35845"/>
                                        </p:tgtEl>
                                        <p:attrNameLst>
                                          <p:attrName>ppt_x</p:attrName>
                                        </p:attrNameLst>
                                      </p:cBhvr>
                                      <p:tavLst>
                                        <p:tav tm="0">
                                          <p:val>
                                            <p:strVal val="#ppt_x"/>
                                          </p:val>
                                        </p:tav>
                                        <p:tav tm="100000">
                                          <p:val>
                                            <p:strVal val="#ppt_x"/>
                                          </p:val>
                                        </p:tav>
                                      </p:tavLst>
                                    </p:anim>
                                    <p:anim calcmode="lin" valueType="num">
                                      <p:cBhvr>
                                        <p:cTn id="14" dur="500" fill="hold"/>
                                        <p:tgtEl>
                                          <p:spTgt spid="3584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848"/>
                                        </p:tgtEl>
                                        <p:attrNameLst>
                                          <p:attrName>style.visibility</p:attrName>
                                        </p:attrNameLst>
                                      </p:cBhvr>
                                      <p:to>
                                        <p:strVal val="visible"/>
                                      </p:to>
                                    </p:set>
                                    <p:anim calcmode="lin" valueType="num">
                                      <p:cBhvr>
                                        <p:cTn id="19" dur="500" fill="hold"/>
                                        <p:tgtEl>
                                          <p:spTgt spid="35848"/>
                                        </p:tgtEl>
                                        <p:attrNameLst>
                                          <p:attrName>ppt_x</p:attrName>
                                        </p:attrNameLst>
                                      </p:cBhvr>
                                      <p:tavLst>
                                        <p:tav tm="0">
                                          <p:val>
                                            <p:strVal val="#ppt_x"/>
                                          </p:val>
                                        </p:tav>
                                        <p:tav tm="100000">
                                          <p:val>
                                            <p:strVal val="#ppt_x"/>
                                          </p:val>
                                        </p:tav>
                                      </p:tavLst>
                                    </p:anim>
                                    <p:anim calcmode="lin" valueType="num">
                                      <p:cBhvr>
                                        <p:cTn id="20" dur="500" fill="hold"/>
                                        <p:tgtEl>
                                          <p:spTgt spid="3584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5849"/>
                                        </p:tgtEl>
                                        <p:attrNameLst>
                                          <p:attrName>style.visibility</p:attrName>
                                        </p:attrNameLst>
                                      </p:cBhvr>
                                      <p:to>
                                        <p:strVal val="visible"/>
                                      </p:to>
                                    </p:set>
                                    <p:anim calcmode="lin" valueType="num">
                                      <p:cBhvr>
                                        <p:cTn id="25" dur="500" fill="hold"/>
                                        <p:tgtEl>
                                          <p:spTgt spid="35849"/>
                                        </p:tgtEl>
                                        <p:attrNameLst>
                                          <p:attrName>ppt_x</p:attrName>
                                        </p:attrNameLst>
                                      </p:cBhvr>
                                      <p:tavLst>
                                        <p:tav tm="0">
                                          <p:val>
                                            <p:strVal val="#ppt_x"/>
                                          </p:val>
                                        </p:tav>
                                        <p:tav tm="100000">
                                          <p:val>
                                            <p:strVal val="#ppt_x"/>
                                          </p:val>
                                        </p:tav>
                                      </p:tavLst>
                                    </p:anim>
                                    <p:anim calcmode="lin" valueType="num">
                                      <p:cBhvr>
                                        <p:cTn id="26" dur="500" fill="hold"/>
                                        <p:tgtEl>
                                          <p:spTgt spid="3584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35850"/>
                                        </p:tgtEl>
                                        <p:attrNameLst>
                                          <p:attrName>style.visibility</p:attrName>
                                        </p:attrNameLst>
                                      </p:cBhvr>
                                      <p:to>
                                        <p:strVal val="visible"/>
                                      </p:to>
                                    </p:set>
                                    <p:animEffect>
                                      <p:cBhvr>
                                        <p:cTn id="31" dur="500"/>
                                        <p:tgtEl>
                                          <p:spTgt spid="358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bldLvl="0" animBg="1" autoUpdateAnimBg="0"/>
      <p:bldP spid="35845" grpId="0" bldLvl="0" animBg="1" autoUpdateAnimBg="0"/>
      <p:bldP spid="35848" grpId="0" bldLvl="0" animBg="1" autoUpdateAnimBg="0"/>
      <p:bldP spid="35849" grpId="0" bldLvl="0" animBg="1" autoUpdateAnimBg="0"/>
      <p:bldP spid="35850" grpId="0" bldLvl="0" animBg="1"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642910" y="257167"/>
            <a:ext cx="5357849" cy="957261"/>
          </a:xfrm>
        </p:spPr>
        <p:txBody>
          <a:bodyPr rIns="99046"/>
          <a:lstStyle/>
          <a:p>
            <a:pPr marL="712788" indent="-684213" eaLnBrk="1" hangingPunct="1">
              <a:defRPr/>
            </a:pPr>
            <a:r>
              <a:rPr kumimoji="1" lang="zh-CN" altLang="en-US" sz="3000" kern="1200" dirty="0" smtClean="0">
                <a:solidFill>
                  <a:srgbClr val="FFFF00"/>
                </a:solidFill>
                <a:latin typeface="微软雅黑" pitchFamily="34" charset="-122"/>
                <a:cs typeface="+mn-cs"/>
                <a:sym typeface="微软雅黑" pitchFamily="34" charset="-122"/>
              </a:rPr>
              <a:t>超星提供的全方位的建课服务</a:t>
            </a:r>
          </a:p>
        </p:txBody>
      </p:sp>
      <p:pic>
        <p:nvPicPr>
          <p:cNvPr id="24579" name="Picture 3"/>
          <p:cNvPicPr>
            <a:picLocks noChangeArrowheads="1"/>
          </p:cNvPicPr>
          <p:nvPr/>
        </p:nvPicPr>
        <p:blipFill>
          <a:blip r:embed="rId2"/>
          <a:srcRect/>
          <a:stretch>
            <a:fillRect/>
          </a:stretch>
        </p:blipFill>
        <p:spPr bwMode="auto">
          <a:xfrm>
            <a:off x="101600" y="1067991"/>
            <a:ext cx="8699500" cy="41719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24579"/>
                                        </p:tgtEl>
                                        <p:attrNameLst>
                                          <p:attrName>style.visibility</p:attrName>
                                        </p:attrNameLst>
                                      </p:cBhvr>
                                      <p:to>
                                        <p:strVal val="visible"/>
                                      </p:to>
                                    </p:set>
                                    <p:anim calcmode="lin" valueType="num">
                                      <p:cBhvr additive="base">
                                        <p:cTn id="12" dur="500" fill="hold"/>
                                        <p:tgtEl>
                                          <p:spTgt spid="24579"/>
                                        </p:tgtEl>
                                        <p:attrNameLst>
                                          <p:attrName>ppt_x</p:attrName>
                                        </p:attrNameLst>
                                      </p:cBhvr>
                                      <p:tavLst>
                                        <p:tav tm="0">
                                          <p:val>
                                            <p:strVal val="#ppt_x"/>
                                          </p:val>
                                        </p:tav>
                                        <p:tav tm="100000">
                                          <p:val>
                                            <p:strVal val="#ppt_x"/>
                                          </p:val>
                                        </p:tav>
                                      </p:tavLst>
                                    </p:anim>
                                    <p:anim calcmode="lin" valueType="num">
                                      <p:cBhvr additive="base">
                                        <p:cTn id="13" dur="500" fill="hold"/>
                                        <p:tgtEl>
                                          <p:spTgt spid="2457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梯形 1"/>
          <p:cNvSpPr>
            <a:spLocks noChangeArrowheads="1"/>
          </p:cNvSpPr>
          <p:nvPr/>
        </p:nvSpPr>
        <p:spPr bwMode="auto">
          <a:xfrm rot="16200000" flipV="1">
            <a:off x="4272362" y="103984"/>
            <a:ext cx="4088606" cy="56546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6067 w 21600"/>
              <a:gd name="T13" fmla="*/ 6067 h 21600"/>
              <a:gd name="T14" fmla="*/ 15533 w 21600"/>
              <a:gd name="T15" fmla="*/ 15533 h 21600"/>
            </a:gdLst>
            <a:ahLst/>
            <a:cxnLst>
              <a:cxn ang="T8">
                <a:pos x="T0" y="T1"/>
              </a:cxn>
              <a:cxn ang="T9">
                <a:pos x="T2" y="T3"/>
              </a:cxn>
              <a:cxn ang="T10">
                <a:pos x="T4" y="T5"/>
              </a:cxn>
              <a:cxn ang="T11">
                <a:pos x="T6" y="T7"/>
              </a:cxn>
            </a:cxnLst>
            <a:rect l="T12" t="T13" r="T14" b="T15"/>
            <a:pathLst>
              <a:path w="21600" h="21600">
                <a:moveTo>
                  <a:pt x="0" y="0"/>
                </a:moveTo>
                <a:lnTo>
                  <a:pt x="8534" y="21600"/>
                </a:lnTo>
                <a:lnTo>
                  <a:pt x="13066" y="21600"/>
                </a:lnTo>
                <a:lnTo>
                  <a:pt x="21600" y="0"/>
                </a:lnTo>
                <a:lnTo>
                  <a:pt x="0" y="0"/>
                </a:lnTo>
                <a:close/>
              </a:path>
            </a:pathLst>
          </a:custGeom>
          <a:solidFill>
            <a:srgbClr val="FFFFFF"/>
          </a:solidFill>
          <a:ln w="9525">
            <a:noFill/>
            <a:miter lim="800000"/>
            <a:headEnd/>
            <a:tailEnd/>
          </a:ln>
        </p:spPr>
        <p:txBody>
          <a:bodyPr lIns="52770" tIns="26385" rIns="52770" bIns="26385" anchor="ctr"/>
          <a:lstStyle/>
          <a:p>
            <a:endParaRPr lang="zh-CN" altLang="en-US"/>
          </a:p>
        </p:txBody>
      </p:sp>
      <p:pic>
        <p:nvPicPr>
          <p:cNvPr id="74755" name="图片 2"/>
          <p:cNvPicPr>
            <a:picLocks noChangeAspect="1" noChangeArrowheads="1"/>
          </p:cNvPicPr>
          <p:nvPr/>
        </p:nvPicPr>
        <p:blipFill>
          <a:blip r:embed="rId2"/>
          <a:srcRect/>
          <a:stretch>
            <a:fillRect/>
          </a:stretch>
        </p:blipFill>
        <p:spPr bwMode="auto">
          <a:xfrm>
            <a:off x="-355642" y="571486"/>
            <a:ext cx="3998948" cy="4516040"/>
          </a:xfrm>
          <a:prstGeom prst="rect">
            <a:avLst/>
          </a:prstGeom>
          <a:noFill/>
          <a:ln w="9525">
            <a:noFill/>
            <a:miter lim="800000"/>
            <a:headEnd/>
            <a:tailEnd/>
          </a:ln>
        </p:spPr>
      </p:pic>
      <p:sp>
        <p:nvSpPr>
          <p:cNvPr id="41988" name="矩形 3"/>
          <p:cNvSpPr>
            <a:spLocks noChangeArrowheads="1"/>
          </p:cNvSpPr>
          <p:nvPr/>
        </p:nvSpPr>
        <p:spPr bwMode="auto">
          <a:xfrm>
            <a:off x="5795968" y="1643056"/>
            <a:ext cx="2969083" cy="2677656"/>
          </a:xfrm>
          <a:prstGeom prst="rect">
            <a:avLst/>
          </a:prstGeom>
          <a:noFill/>
          <a:ln w="9525">
            <a:noFill/>
            <a:miter lim="800000"/>
            <a:headEnd/>
            <a:tailEnd/>
          </a:ln>
        </p:spPr>
        <p:txBody>
          <a:bodyPr wrap="none">
            <a:spAutoFit/>
          </a:bodyPr>
          <a:lstStyle/>
          <a:p>
            <a:pPr eaLnBrk="0" hangingPunct="0">
              <a:lnSpc>
                <a:spcPct val="150000"/>
              </a:lnSpc>
              <a:buFontTx/>
              <a:buNone/>
            </a:pPr>
            <a:r>
              <a:rPr lang="en-US" altLang="zh-CN" sz="2800" dirty="0">
                <a:solidFill>
                  <a:srgbClr val="FF0000"/>
                </a:solidFill>
                <a:latin typeface="微软雅黑" pitchFamily="34" charset="-122"/>
                <a:ea typeface="微软雅黑" pitchFamily="34" charset="-122"/>
                <a:sym typeface="微软雅黑" pitchFamily="34" charset="-122"/>
              </a:rPr>
              <a:t>750</a:t>
            </a:r>
            <a:r>
              <a:rPr lang="zh-CN" altLang="en-US" sz="2800" dirty="0">
                <a:solidFill>
                  <a:srgbClr val="FF0000"/>
                </a:solidFill>
                <a:latin typeface="微软雅黑" pitchFamily="34" charset="-122"/>
                <a:ea typeface="微软雅黑" pitchFamily="34" charset="-122"/>
                <a:sym typeface="微软雅黑" pitchFamily="34" charset="-122"/>
              </a:rPr>
              <a:t>位</a:t>
            </a:r>
            <a:r>
              <a:rPr lang="zh-CN" altLang="en-US" sz="2800" dirty="0">
                <a:solidFill>
                  <a:srgbClr val="000000"/>
                </a:solidFill>
                <a:latin typeface="微软雅黑" pitchFamily="34" charset="-122"/>
                <a:ea typeface="微软雅黑" pitchFamily="34" charset="-122"/>
                <a:sym typeface="微软雅黑" pitchFamily="34" charset="-122"/>
              </a:rPr>
              <a:t>工作人员</a:t>
            </a:r>
            <a:endParaRPr lang="zh-CN" altLang="en-US" sz="2800" dirty="0">
              <a:solidFill>
                <a:srgbClr val="000000"/>
              </a:solidFill>
              <a:latin typeface="微软雅黑" pitchFamily="34" charset="-122"/>
              <a:sym typeface="微软雅黑" pitchFamily="34" charset="-122"/>
            </a:endParaRPr>
          </a:p>
          <a:p>
            <a:pPr eaLnBrk="0" hangingPunct="0">
              <a:lnSpc>
                <a:spcPct val="150000"/>
              </a:lnSpc>
              <a:buFontTx/>
              <a:buNone/>
            </a:pPr>
            <a:r>
              <a:rPr lang="en-US" altLang="zh-CN" sz="2800" dirty="0">
                <a:solidFill>
                  <a:srgbClr val="FF0000"/>
                </a:solidFill>
                <a:latin typeface="微软雅黑" pitchFamily="34" charset="-122"/>
                <a:ea typeface="微软雅黑" pitchFamily="34" charset="-122"/>
                <a:sym typeface="微软雅黑" pitchFamily="34" charset="-122"/>
              </a:rPr>
              <a:t>300</a:t>
            </a:r>
            <a:r>
              <a:rPr lang="zh-CN" altLang="en-US" sz="2800" dirty="0">
                <a:solidFill>
                  <a:srgbClr val="FF0000"/>
                </a:solidFill>
                <a:latin typeface="微软雅黑" pitchFamily="34" charset="-122"/>
                <a:ea typeface="微软雅黑" pitchFamily="34" charset="-122"/>
                <a:sym typeface="微软雅黑" pitchFamily="34" charset="-122"/>
              </a:rPr>
              <a:t>台</a:t>
            </a:r>
            <a:r>
              <a:rPr lang="zh-CN" altLang="en-US" sz="2800" dirty="0">
                <a:solidFill>
                  <a:srgbClr val="000000"/>
                </a:solidFill>
                <a:latin typeface="微软雅黑" pitchFamily="34" charset="-122"/>
                <a:ea typeface="微软雅黑" pitchFamily="34" charset="-122"/>
                <a:sym typeface="微软雅黑" pitchFamily="34" charset="-122"/>
              </a:rPr>
              <a:t>高清摄像机</a:t>
            </a:r>
            <a:endParaRPr lang="zh-CN" altLang="en-US" sz="2800" dirty="0">
              <a:solidFill>
                <a:srgbClr val="000000"/>
              </a:solidFill>
              <a:latin typeface="微软雅黑" pitchFamily="34" charset="-122"/>
              <a:sym typeface="微软雅黑" pitchFamily="34" charset="-122"/>
            </a:endParaRPr>
          </a:p>
          <a:p>
            <a:pPr eaLnBrk="0" hangingPunct="0">
              <a:lnSpc>
                <a:spcPct val="150000"/>
              </a:lnSpc>
              <a:buFontTx/>
              <a:buNone/>
            </a:pPr>
            <a:r>
              <a:rPr lang="en-US" altLang="zh-CN" sz="2800" dirty="0">
                <a:solidFill>
                  <a:srgbClr val="FF0000"/>
                </a:solidFill>
                <a:latin typeface="微软雅黑" pitchFamily="34" charset="-122"/>
                <a:ea typeface="微软雅黑" pitchFamily="34" charset="-122"/>
                <a:sym typeface="微软雅黑" pitchFamily="34" charset="-122"/>
              </a:rPr>
              <a:t>20</a:t>
            </a:r>
            <a:r>
              <a:rPr lang="zh-CN" altLang="en-US" sz="2800" dirty="0">
                <a:solidFill>
                  <a:srgbClr val="FF0000"/>
                </a:solidFill>
                <a:latin typeface="微软雅黑" pitchFamily="34" charset="-122"/>
                <a:ea typeface="微软雅黑" pitchFamily="34" charset="-122"/>
                <a:sym typeface="微软雅黑" pitchFamily="34" charset="-122"/>
              </a:rPr>
              <a:t>个</a:t>
            </a:r>
            <a:r>
              <a:rPr lang="zh-CN" altLang="en-US" sz="2800" dirty="0">
                <a:solidFill>
                  <a:srgbClr val="000000"/>
                </a:solidFill>
                <a:latin typeface="微软雅黑" pitchFamily="34" charset="-122"/>
                <a:ea typeface="微软雅黑" pitchFamily="34" charset="-122"/>
                <a:sym typeface="微软雅黑" pitchFamily="34" charset="-122"/>
              </a:rPr>
              <a:t>拍摄中心</a:t>
            </a:r>
            <a:endParaRPr lang="zh-CN" altLang="en-US" sz="2800" dirty="0">
              <a:solidFill>
                <a:srgbClr val="000000"/>
              </a:solidFill>
              <a:latin typeface="微软雅黑" pitchFamily="34" charset="-122"/>
              <a:sym typeface="微软雅黑" pitchFamily="34" charset="-122"/>
            </a:endParaRPr>
          </a:p>
          <a:p>
            <a:pPr eaLnBrk="0" hangingPunct="0">
              <a:lnSpc>
                <a:spcPct val="150000"/>
              </a:lnSpc>
              <a:buFontTx/>
              <a:buNone/>
            </a:pPr>
            <a:r>
              <a:rPr lang="en-US" altLang="zh-CN" sz="2800" dirty="0">
                <a:solidFill>
                  <a:srgbClr val="FF0000"/>
                </a:solidFill>
                <a:latin typeface="微软雅黑" pitchFamily="34" charset="-122"/>
                <a:ea typeface="微软雅黑" pitchFamily="34" charset="-122"/>
                <a:sym typeface="微软雅黑" pitchFamily="34" charset="-122"/>
              </a:rPr>
              <a:t>4</a:t>
            </a:r>
            <a:r>
              <a:rPr lang="zh-CN" altLang="en-US" sz="2800" dirty="0">
                <a:solidFill>
                  <a:srgbClr val="FF0000"/>
                </a:solidFill>
                <a:latin typeface="微软雅黑" pitchFamily="34" charset="-122"/>
                <a:ea typeface="微软雅黑" pitchFamily="34" charset="-122"/>
                <a:sym typeface="微软雅黑" pitchFamily="34" charset="-122"/>
              </a:rPr>
              <a:t>个</a:t>
            </a:r>
            <a:r>
              <a:rPr lang="zh-CN" altLang="en-US" sz="2800" dirty="0">
                <a:solidFill>
                  <a:srgbClr val="000000"/>
                </a:solidFill>
                <a:latin typeface="微软雅黑" pitchFamily="34" charset="-122"/>
                <a:ea typeface="微软雅黑" pitchFamily="34" charset="-122"/>
                <a:sym typeface="微软雅黑" pitchFamily="34" charset="-122"/>
              </a:rPr>
              <a:t>制作中心</a:t>
            </a:r>
            <a:endParaRPr lang="zh-CN" altLang="en-US" dirty="0">
              <a:solidFill>
                <a:srgbClr val="000000"/>
              </a:solidFill>
              <a:latin typeface="Century Schoolbook" pitchFamily="18" charset="0"/>
            </a:endParaRPr>
          </a:p>
        </p:txBody>
      </p:sp>
      <p:sp>
        <p:nvSpPr>
          <p:cNvPr id="74757" name="Text Box 3"/>
          <p:cNvSpPr>
            <a:spLocks noChangeArrowheads="1"/>
          </p:cNvSpPr>
          <p:nvPr/>
        </p:nvSpPr>
        <p:spPr bwMode="auto">
          <a:xfrm>
            <a:off x="1214414" y="142858"/>
            <a:ext cx="5139826" cy="530913"/>
          </a:xfrm>
          <a:prstGeom prst="rect">
            <a:avLst/>
          </a:prstGeom>
          <a:noFill/>
          <a:ln w="9525">
            <a:noFill/>
            <a:miter lim="800000"/>
            <a:headEnd/>
            <a:tailEnd/>
          </a:ln>
        </p:spPr>
        <p:txBody>
          <a:bodyPr wrap="none" lIns="68559" tIns="34289" rIns="68559" bIns="34289">
            <a:spAutoFit/>
          </a:bodyPr>
          <a:lstStyle/>
          <a:p>
            <a:pPr eaLnBrk="0" hangingPunct="0"/>
            <a:r>
              <a:rPr kumimoji="1" lang="zh-CN" altLang="en-US" sz="3000" b="1" dirty="0" smtClean="0">
                <a:solidFill>
                  <a:srgbClr val="FFFF00"/>
                </a:solidFill>
                <a:latin typeface="微软雅黑" pitchFamily="34" charset="-122"/>
                <a:ea typeface="微软雅黑" pitchFamily="34" charset="-122"/>
                <a:sym typeface="微软雅黑" pitchFamily="34" charset="-122"/>
              </a:rPr>
              <a:t>超星提供全方位慕课制作</a:t>
            </a:r>
            <a:r>
              <a:rPr kumimoji="1" lang="zh-CN" altLang="en-US" sz="3000" b="1" dirty="0">
                <a:solidFill>
                  <a:srgbClr val="FFFF00"/>
                </a:solidFill>
                <a:latin typeface="微软雅黑" pitchFamily="34" charset="-122"/>
                <a:ea typeface="微软雅黑" pitchFamily="34" charset="-122"/>
                <a:sym typeface="微软雅黑" pitchFamily="34" charset="-122"/>
              </a:rPr>
              <a:t>服务</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1986"/>
                                        </p:tgtEl>
                                        <p:attrNameLst>
                                          <p:attrName>style.visibility</p:attrName>
                                        </p:attrNameLst>
                                      </p:cBhvr>
                                      <p:to>
                                        <p:strVal val="visible"/>
                                      </p:to>
                                    </p:set>
                                    <p:animEffect>
                                      <p:cBhvr>
                                        <p:cTn id="7" dur="500"/>
                                        <p:tgtEl>
                                          <p:spTgt spid="41986"/>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988">
                                            <p:txEl>
                                              <p:pRg st="0" end="0"/>
                                            </p:txEl>
                                          </p:spTgt>
                                        </p:tgtEl>
                                        <p:attrNameLst>
                                          <p:attrName>style.visibility</p:attrName>
                                        </p:attrNameLst>
                                      </p:cBhvr>
                                      <p:to>
                                        <p:strVal val="visible"/>
                                      </p:to>
                                    </p:set>
                                    <p:anim calcmode="lin" valueType="num">
                                      <p:cBhvr>
                                        <p:cTn id="11" dur="500" fill="hold"/>
                                        <p:tgtEl>
                                          <p:spTgt spid="41988">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41988">
                                            <p:txEl>
                                              <p:pRg st="0" end="0"/>
                                            </p:txEl>
                                          </p:spTgt>
                                        </p:tgtEl>
                                        <p:attrNameLst>
                                          <p:attrName>ppt_h</p:attrName>
                                        </p:attrNameLst>
                                      </p:cBhvr>
                                      <p:tavLst>
                                        <p:tav tm="0">
                                          <p:val>
                                            <p:fltVal val="0"/>
                                          </p:val>
                                        </p:tav>
                                        <p:tav tm="100000">
                                          <p:val>
                                            <p:strVal val="#ppt_h"/>
                                          </p:val>
                                        </p:tav>
                                      </p:tavLst>
                                    </p:anim>
                                    <p:animEffect>
                                      <p:cBhvr>
                                        <p:cTn id="13" dur="500"/>
                                        <p:tgtEl>
                                          <p:spTgt spid="41988">
                                            <p:txEl>
                                              <p:pRg st="0" end="0"/>
                                            </p:txEl>
                                          </p:spTgt>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1988">
                                            <p:txEl>
                                              <p:pRg st="1" end="1"/>
                                            </p:txEl>
                                          </p:spTgt>
                                        </p:tgtEl>
                                        <p:attrNameLst>
                                          <p:attrName>style.visibility</p:attrName>
                                        </p:attrNameLst>
                                      </p:cBhvr>
                                      <p:to>
                                        <p:strVal val="visible"/>
                                      </p:to>
                                    </p:set>
                                    <p:anim calcmode="lin" valueType="num">
                                      <p:cBhvr>
                                        <p:cTn id="17" dur="500" fill="hold"/>
                                        <p:tgtEl>
                                          <p:spTgt spid="41988">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41988">
                                            <p:txEl>
                                              <p:pRg st="1" end="1"/>
                                            </p:txEl>
                                          </p:spTgt>
                                        </p:tgtEl>
                                        <p:attrNameLst>
                                          <p:attrName>ppt_h</p:attrName>
                                        </p:attrNameLst>
                                      </p:cBhvr>
                                      <p:tavLst>
                                        <p:tav tm="0">
                                          <p:val>
                                            <p:fltVal val="0"/>
                                          </p:val>
                                        </p:tav>
                                        <p:tav tm="100000">
                                          <p:val>
                                            <p:strVal val="#ppt_h"/>
                                          </p:val>
                                        </p:tav>
                                      </p:tavLst>
                                    </p:anim>
                                    <p:animEffect>
                                      <p:cBhvr>
                                        <p:cTn id="19" dur="500"/>
                                        <p:tgtEl>
                                          <p:spTgt spid="41988">
                                            <p:txEl>
                                              <p:pRg st="1" end="1"/>
                                            </p:txEl>
                                          </p:spTgt>
                                        </p:tgtEl>
                                      </p:cBhvr>
                                    </p:animEffect>
                                  </p:childTnLst>
                                </p:cTn>
                              </p:par>
                            </p:childTnLst>
                          </p:cTn>
                        </p:par>
                        <p:par>
                          <p:cTn id="20" fill="hold" nodeType="afterGroup">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1988">
                                            <p:txEl>
                                              <p:pRg st="2" end="2"/>
                                            </p:txEl>
                                          </p:spTgt>
                                        </p:tgtEl>
                                        <p:attrNameLst>
                                          <p:attrName>style.visibility</p:attrName>
                                        </p:attrNameLst>
                                      </p:cBhvr>
                                      <p:to>
                                        <p:strVal val="visible"/>
                                      </p:to>
                                    </p:set>
                                    <p:anim calcmode="lin" valueType="num">
                                      <p:cBhvr>
                                        <p:cTn id="23" dur="500" fill="hold"/>
                                        <p:tgtEl>
                                          <p:spTgt spid="41988">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41988">
                                            <p:txEl>
                                              <p:pRg st="2" end="2"/>
                                            </p:txEl>
                                          </p:spTgt>
                                        </p:tgtEl>
                                        <p:attrNameLst>
                                          <p:attrName>ppt_h</p:attrName>
                                        </p:attrNameLst>
                                      </p:cBhvr>
                                      <p:tavLst>
                                        <p:tav tm="0">
                                          <p:val>
                                            <p:fltVal val="0"/>
                                          </p:val>
                                        </p:tav>
                                        <p:tav tm="100000">
                                          <p:val>
                                            <p:strVal val="#ppt_h"/>
                                          </p:val>
                                        </p:tav>
                                      </p:tavLst>
                                    </p:anim>
                                    <p:animEffect>
                                      <p:cBhvr>
                                        <p:cTn id="25" dur="500"/>
                                        <p:tgtEl>
                                          <p:spTgt spid="41988">
                                            <p:txEl>
                                              <p:pRg st="2" end="2"/>
                                            </p:txEl>
                                          </p:spTgt>
                                        </p:tgtEl>
                                      </p:cBhvr>
                                    </p:animEffect>
                                  </p:childTnLst>
                                </p:cTn>
                              </p:par>
                            </p:childTnLst>
                          </p:cTn>
                        </p:par>
                        <p:par>
                          <p:cTn id="26" fill="hold" nodeType="afterGroup">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41988">
                                            <p:txEl>
                                              <p:pRg st="3" end="3"/>
                                            </p:txEl>
                                          </p:spTgt>
                                        </p:tgtEl>
                                        <p:attrNameLst>
                                          <p:attrName>style.visibility</p:attrName>
                                        </p:attrNameLst>
                                      </p:cBhvr>
                                      <p:to>
                                        <p:strVal val="visible"/>
                                      </p:to>
                                    </p:set>
                                    <p:anim calcmode="lin" valueType="num">
                                      <p:cBhvr>
                                        <p:cTn id="29" dur="500" fill="hold"/>
                                        <p:tgtEl>
                                          <p:spTgt spid="41988">
                                            <p:txEl>
                                              <p:pRg st="3" end="3"/>
                                            </p:txEl>
                                          </p:spTgt>
                                        </p:tgtEl>
                                        <p:attrNameLst>
                                          <p:attrName>ppt_w</p:attrName>
                                        </p:attrNameLst>
                                      </p:cBhvr>
                                      <p:tavLst>
                                        <p:tav tm="0">
                                          <p:val>
                                            <p:fltVal val="0"/>
                                          </p:val>
                                        </p:tav>
                                        <p:tav tm="100000">
                                          <p:val>
                                            <p:strVal val="#ppt_w"/>
                                          </p:val>
                                        </p:tav>
                                      </p:tavLst>
                                    </p:anim>
                                    <p:anim calcmode="lin" valueType="num">
                                      <p:cBhvr>
                                        <p:cTn id="30" dur="500" fill="hold"/>
                                        <p:tgtEl>
                                          <p:spTgt spid="41988">
                                            <p:txEl>
                                              <p:pRg st="3" end="3"/>
                                            </p:txEl>
                                          </p:spTgt>
                                        </p:tgtEl>
                                        <p:attrNameLst>
                                          <p:attrName>ppt_h</p:attrName>
                                        </p:attrNameLst>
                                      </p:cBhvr>
                                      <p:tavLst>
                                        <p:tav tm="0">
                                          <p:val>
                                            <p:fltVal val="0"/>
                                          </p:val>
                                        </p:tav>
                                        <p:tav tm="100000">
                                          <p:val>
                                            <p:strVal val="#ppt_h"/>
                                          </p:val>
                                        </p:tav>
                                      </p:tavLst>
                                    </p:anim>
                                    <p:animEffect>
                                      <p:cBhvr>
                                        <p:cTn id="31" dur="500"/>
                                        <p:tgtEl>
                                          <p:spTgt spid="4198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nimBg="1"/>
      <p:bldP spid="41988" grpId="0" build="p" bldLvl="2"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p:cNvPicPr>
            <a:picLocks noChangeAspect="1" noChangeArrowheads="1"/>
          </p:cNvPicPr>
          <p:nvPr/>
        </p:nvPicPr>
        <p:blipFill>
          <a:blip r:embed="rId2"/>
          <a:srcRect/>
          <a:stretch>
            <a:fillRect/>
          </a:stretch>
        </p:blipFill>
        <p:spPr bwMode="auto">
          <a:xfrm>
            <a:off x="714375" y="642938"/>
            <a:ext cx="4357688" cy="4125516"/>
          </a:xfrm>
          <a:prstGeom prst="rect">
            <a:avLst/>
          </a:prstGeom>
          <a:noFill/>
          <a:ln w="9525">
            <a:noFill/>
            <a:miter lim="800000"/>
            <a:headEnd/>
            <a:tailEnd/>
          </a:ln>
        </p:spPr>
      </p:pic>
      <p:sp>
        <p:nvSpPr>
          <p:cNvPr id="75779" name="矩形 3"/>
          <p:cNvSpPr>
            <a:spLocks noChangeArrowheads="1"/>
          </p:cNvSpPr>
          <p:nvPr/>
        </p:nvSpPr>
        <p:spPr bwMode="auto">
          <a:xfrm>
            <a:off x="5286375" y="785813"/>
            <a:ext cx="2857500" cy="3982641"/>
          </a:xfrm>
          <a:prstGeom prst="rect">
            <a:avLst/>
          </a:prstGeom>
          <a:solidFill>
            <a:srgbClr val="26ABDF"/>
          </a:solidFill>
          <a:ln w="9525">
            <a:noFill/>
            <a:miter lim="800000"/>
            <a:headEnd/>
            <a:tailEnd/>
          </a:ln>
        </p:spPr>
        <p:txBody>
          <a:bodyPr lIns="91394" tIns="45697" rIns="91394" bIns="45697" anchor="ctr"/>
          <a:lstStyle/>
          <a:p>
            <a:pPr algn="ctr" eaLnBrk="0" hangingPunct="0">
              <a:lnSpc>
                <a:spcPct val="150000"/>
              </a:lnSpc>
            </a:pPr>
            <a:r>
              <a:rPr lang="zh-CN" altLang="en-US" sz="2800" b="1">
                <a:solidFill>
                  <a:srgbClr val="FF0909"/>
                </a:solidFill>
                <a:latin typeface="微软雅黑" pitchFamily="34" charset="-122"/>
                <a:ea typeface="微软雅黑" pitchFamily="34" charset="-122"/>
                <a:sym typeface="微软雅黑" pitchFamily="34" charset="-122"/>
              </a:rPr>
              <a:t>宁波职业技术学院慕课获得</a:t>
            </a:r>
            <a:r>
              <a:rPr lang="en-US" altLang="zh-CN" sz="2800" b="1" dirty="0">
                <a:solidFill>
                  <a:srgbClr val="FF0909"/>
                </a:solidFill>
                <a:latin typeface="微软雅黑" pitchFamily="34" charset="-122"/>
                <a:ea typeface="微软雅黑" pitchFamily="34" charset="-122"/>
                <a:sym typeface="微软雅黑" pitchFamily="34" charset="-122"/>
              </a:rPr>
              <a:t>2013</a:t>
            </a:r>
            <a:r>
              <a:rPr lang="zh-CN" altLang="en-US" sz="2800" b="1">
                <a:solidFill>
                  <a:srgbClr val="FF0909"/>
                </a:solidFill>
                <a:latin typeface="微软雅黑" pitchFamily="34" charset="-122"/>
                <a:ea typeface="微软雅黑" pitchFamily="34" charset="-122"/>
                <a:sym typeface="微软雅黑" pitchFamily="34" charset="-122"/>
              </a:rPr>
              <a:t>年职业技术学院教学信息化评比一等奖</a:t>
            </a:r>
            <a:endParaRPr lang="en-US" sz="2800" b="1" dirty="0">
              <a:solidFill>
                <a:srgbClr val="FF0909"/>
              </a:solidFill>
              <a:latin typeface="微软雅黑" pitchFamily="34" charset="-122"/>
              <a:ea typeface="微软雅黑" pitchFamily="34" charset="-122"/>
              <a:sym typeface="微软雅黑" pitchFamily="34" charset="-122"/>
            </a:endParaRPr>
          </a:p>
        </p:txBody>
      </p:sp>
      <p:sp>
        <p:nvSpPr>
          <p:cNvPr id="75780" name="矩形 3"/>
          <p:cNvSpPr>
            <a:spLocks noChangeArrowheads="1"/>
          </p:cNvSpPr>
          <p:nvPr/>
        </p:nvSpPr>
        <p:spPr bwMode="auto">
          <a:xfrm>
            <a:off x="590550" y="109538"/>
            <a:ext cx="7962900" cy="658416"/>
          </a:xfrm>
          <a:prstGeom prst="rect">
            <a:avLst/>
          </a:prstGeom>
          <a:solidFill>
            <a:srgbClr val="26ABDF"/>
          </a:solidFill>
          <a:ln w="9525">
            <a:noFill/>
            <a:miter lim="800000"/>
            <a:headEnd/>
            <a:tailEnd/>
          </a:ln>
        </p:spPr>
        <p:txBody>
          <a:bodyPr lIns="91394" tIns="45697" rIns="91394" bIns="45697" anchor="ctr"/>
          <a:lstStyle/>
          <a:p>
            <a:pPr algn="ctr" eaLnBrk="0" hangingPunct="0">
              <a:lnSpc>
                <a:spcPct val="150000"/>
              </a:lnSpc>
            </a:pPr>
            <a:r>
              <a:rPr lang="zh-CN" altLang="en-US" sz="2800" b="1" dirty="0" smtClean="0">
                <a:solidFill>
                  <a:srgbClr val="FF0909"/>
                </a:solidFill>
                <a:latin typeface="微软雅黑" pitchFamily="34" charset="-122"/>
                <a:ea typeface="微软雅黑" pitchFamily="34" charset="-122"/>
                <a:sym typeface="微软雅黑" pitchFamily="34" charset="-122"/>
              </a:rPr>
              <a:t>慕课服务成功</a:t>
            </a:r>
            <a:r>
              <a:rPr lang="zh-CN" altLang="en-US" sz="2800" b="1" dirty="0">
                <a:solidFill>
                  <a:srgbClr val="FF0909"/>
                </a:solidFill>
                <a:latin typeface="微软雅黑" pitchFamily="34" charset="-122"/>
                <a:ea typeface="微软雅黑" pitchFamily="34" charset="-122"/>
                <a:sym typeface="微软雅黑" pitchFamily="34" charset="-122"/>
              </a:rPr>
              <a:t>应用——宁职课程</a:t>
            </a:r>
            <a:endParaRPr lang="en-US" sz="2800" b="1" dirty="0">
              <a:solidFill>
                <a:srgbClr val="FF0909"/>
              </a:solidFill>
              <a:latin typeface="微软雅黑" pitchFamily="34" charset="-122"/>
              <a:ea typeface="微软雅黑" pitchFamily="34" charset="-122"/>
              <a:sym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矩形 5"/>
          <p:cNvSpPr>
            <a:spLocks noChangeArrowheads="1"/>
          </p:cNvSpPr>
          <p:nvPr/>
        </p:nvSpPr>
        <p:spPr bwMode="auto">
          <a:xfrm>
            <a:off x="2000232" y="285734"/>
            <a:ext cx="5691188" cy="553998"/>
          </a:xfrm>
          <a:prstGeom prst="rect">
            <a:avLst/>
          </a:prstGeom>
          <a:noFill/>
          <a:ln w="9525">
            <a:noFill/>
            <a:miter lim="800000"/>
            <a:headEnd/>
            <a:tailEnd/>
          </a:ln>
        </p:spPr>
        <p:txBody>
          <a:bodyPr>
            <a:spAutoFit/>
          </a:bodyPr>
          <a:lstStyle/>
          <a:p>
            <a:pPr algn="ctr">
              <a:lnSpc>
                <a:spcPct val="150000"/>
              </a:lnSpc>
            </a:pPr>
            <a:r>
              <a:rPr lang="zh-CN" altLang="en-US" sz="2000" b="1" dirty="0">
                <a:solidFill>
                  <a:srgbClr val="2F5496"/>
                </a:solidFill>
                <a:latin typeface="书体坊赵九江钢笔行书" pitchFamily="1" charset="-122"/>
                <a:ea typeface="书体坊赵九江钢笔行书" pitchFamily="1" charset="-122"/>
                <a:sym typeface="书体坊赵九江钢笔行书" pitchFamily="1" charset="-122"/>
              </a:rPr>
              <a:t>获得</a:t>
            </a:r>
            <a:r>
              <a:rPr lang="en-US" altLang="zh-CN" sz="2000" b="1" dirty="0">
                <a:solidFill>
                  <a:srgbClr val="2F5496"/>
                </a:solidFill>
                <a:latin typeface="书体坊赵九江钢笔行书" pitchFamily="1" charset="-122"/>
                <a:ea typeface="书体坊赵九江钢笔行书" pitchFamily="1" charset="-122"/>
                <a:sym typeface="书体坊赵九江钢笔行书" pitchFamily="1" charset="-122"/>
              </a:rPr>
              <a:t>2013</a:t>
            </a:r>
            <a:r>
              <a:rPr lang="zh-CN" altLang="en-US" sz="2000" b="1" dirty="0" smtClean="0">
                <a:solidFill>
                  <a:srgbClr val="2F5496"/>
                </a:solidFill>
                <a:latin typeface="书体坊赵九江钢笔行书" pitchFamily="1" charset="-122"/>
                <a:ea typeface="书体坊赵九江钢笔行书" pitchFamily="1" charset="-122"/>
                <a:sym typeface="书体坊赵九江钢笔行书" pitchFamily="1" charset="-122"/>
              </a:rPr>
              <a:t>年全国职业院校信息化教学大赛一等奖</a:t>
            </a:r>
            <a:endParaRPr lang="zh-CN" altLang="en-US" dirty="0"/>
          </a:p>
        </p:txBody>
      </p:sp>
      <p:pic>
        <p:nvPicPr>
          <p:cNvPr id="118787" name="Picture 3"/>
          <p:cNvPicPr>
            <a:picLocks noChangeArrowheads="1"/>
          </p:cNvPicPr>
          <p:nvPr/>
        </p:nvPicPr>
        <p:blipFill>
          <a:blip r:embed="rId2"/>
          <a:srcRect/>
          <a:stretch>
            <a:fillRect/>
          </a:stretch>
        </p:blipFill>
        <p:spPr bwMode="auto">
          <a:xfrm>
            <a:off x="1403350" y="928676"/>
            <a:ext cx="6526236" cy="4000529"/>
          </a:xfrm>
          <a:prstGeom prst="rect">
            <a:avLst/>
          </a:prstGeom>
          <a:noFill/>
          <a:ln w="9525">
            <a:noFill/>
            <a:miter lim="800000"/>
            <a:headEnd/>
            <a:tailEnd/>
          </a:ln>
        </p:spPr>
      </p:pic>
      <p:sp>
        <p:nvSpPr>
          <p:cNvPr id="21508" name="Rectangle 4"/>
          <p:cNvSpPr>
            <a:spLocks noChangeArrowheads="1"/>
          </p:cNvSpPr>
          <p:nvPr/>
        </p:nvSpPr>
        <p:spPr bwMode="auto">
          <a:xfrm rot="10800000" flipH="1">
            <a:off x="3357554" y="2500312"/>
            <a:ext cx="3790950" cy="457200"/>
          </a:xfrm>
          <a:prstGeom prst="rect">
            <a:avLst/>
          </a:prstGeom>
          <a:noFill/>
          <a:ln w="28575">
            <a:solidFill>
              <a:srgbClr val="FF0000"/>
            </a:solidFill>
            <a:miter lim="800000"/>
            <a:headEnd/>
            <a:tailEnd/>
          </a:ln>
        </p:spPr>
        <p:txBody>
          <a:bodyPr lIns="0" tIns="0" rIns="0" bIns="0"/>
          <a:lstStyle/>
          <a:p>
            <a:endParaRPr lang="zh-CN" altLang="zh-CN" sz="2400">
              <a:solidFill>
                <a:srgbClr val="000000"/>
              </a:solidFill>
              <a:sym typeface="Heiti SC Light" charset="0"/>
            </a:endParaRPr>
          </a:p>
        </p:txBody>
      </p:sp>
      <p:sp>
        <p:nvSpPr>
          <p:cNvPr id="5" name="矩形 3"/>
          <p:cNvSpPr>
            <a:spLocks noChangeArrowheads="1"/>
          </p:cNvSpPr>
          <p:nvPr/>
        </p:nvSpPr>
        <p:spPr bwMode="auto">
          <a:xfrm>
            <a:off x="590550" y="109538"/>
            <a:ext cx="7962900" cy="658416"/>
          </a:xfrm>
          <a:prstGeom prst="rect">
            <a:avLst/>
          </a:prstGeom>
          <a:solidFill>
            <a:srgbClr val="26ABDF"/>
          </a:solidFill>
          <a:ln w="9525">
            <a:noFill/>
            <a:miter lim="800000"/>
            <a:headEnd/>
            <a:tailEnd/>
          </a:ln>
        </p:spPr>
        <p:txBody>
          <a:bodyPr lIns="91394" tIns="45697" rIns="91394" bIns="45697" anchor="ctr"/>
          <a:lstStyle/>
          <a:p>
            <a:pPr algn="ctr" eaLnBrk="0" hangingPunct="0">
              <a:lnSpc>
                <a:spcPct val="150000"/>
              </a:lnSpc>
            </a:pPr>
            <a:r>
              <a:rPr lang="zh-CN" altLang="en-US" sz="2800" b="1" dirty="0" smtClean="0">
                <a:solidFill>
                  <a:srgbClr val="FF0909"/>
                </a:solidFill>
                <a:latin typeface="微软雅黑" pitchFamily="34" charset="-122"/>
                <a:ea typeface="微软雅黑" pitchFamily="34" charset="-122"/>
                <a:sym typeface="微软雅黑" pitchFamily="34" charset="-122"/>
              </a:rPr>
              <a:t>慕课服务成功</a:t>
            </a:r>
            <a:r>
              <a:rPr lang="zh-CN" altLang="en-US" sz="2800" b="1" dirty="0">
                <a:solidFill>
                  <a:srgbClr val="FF0909"/>
                </a:solidFill>
                <a:latin typeface="微软雅黑" pitchFamily="34" charset="-122"/>
                <a:ea typeface="微软雅黑" pitchFamily="34" charset="-122"/>
                <a:sym typeface="微软雅黑" pitchFamily="34" charset="-122"/>
              </a:rPr>
              <a:t>应用——宁职课程</a:t>
            </a:r>
            <a:endParaRPr lang="en-US" sz="2800" b="1" dirty="0">
              <a:solidFill>
                <a:srgbClr val="FF0909"/>
              </a:solidFill>
              <a:latin typeface="微软雅黑" pitchFamily="34" charset="-122"/>
              <a:ea typeface="微软雅黑" pitchFamily="34" charset="-122"/>
              <a:sym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21508"/>
                                        </p:tgtEl>
                                        <p:attrNameLst>
                                          <p:attrName>style.visibility</p:attrName>
                                        </p:attrNameLst>
                                      </p:cBhvr>
                                      <p:to>
                                        <p:strVal val="visible"/>
                                      </p:to>
                                    </p:set>
                                    <p:animEffect>
                                      <p:cBhvr>
                                        <p:cTn id="7" dur="500"/>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ldLvl="0" animBg="1"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日期占位符 3"/>
          <p:cNvSpPr txBox="1">
            <a:spLocks noGrp="1" noChangeArrowheads="1"/>
          </p:cNvSpPr>
          <p:nvPr/>
        </p:nvSpPr>
        <p:spPr bwMode="auto">
          <a:xfrm>
            <a:off x="457200" y="4767265"/>
            <a:ext cx="2133600" cy="275035"/>
          </a:xfrm>
          <a:prstGeom prst="rect">
            <a:avLst/>
          </a:prstGeom>
          <a:noFill/>
          <a:ln w="9525">
            <a:noFill/>
            <a:miter lim="800000"/>
            <a:headEnd/>
            <a:tailEnd/>
          </a:ln>
        </p:spPr>
        <p:txBody>
          <a:bodyPr lIns="91394" tIns="45697" rIns="91394" bIns="45697" anchor="ctr"/>
          <a:lstStyle/>
          <a:p>
            <a:fld id="{1C0142EB-0060-49EC-A3CD-7314628387FC}" type="datetime1">
              <a:rPr lang="zh-CN" altLang="en-US" sz="1200">
                <a:solidFill>
                  <a:srgbClr val="898989"/>
                </a:solidFill>
                <a:latin typeface="Calibri" pitchFamily="34" charset="0"/>
                <a:sym typeface="Calibri" pitchFamily="34" charset="0"/>
              </a:rPr>
              <a:pPr/>
              <a:t>2014/4/4</a:t>
            </a:fld>
            <a:endParaRPr lang="zh-CN" altLang="en-US">
              <a:latin typeface="Century Schoolbook" pitchFamily="18" charset="0"/>
              <a:sym typeface="Century Schoolbook" pitchFamily="18" charset="0"/>
            </a:endParaRPr>
          </a:p>
        </p:txBody>
      </p:sp>
      <p:sp>
        <p:nvSpPr>
          <p:cNvPr id="76803" name="矩形 3"/>
          <p:cNvSpPr>
            <a:spLocks noChangeArrowheads="1"/>
          </p:cNvSpPr>
          <p:nvPr/>
        </p:nvSpPr>
        <p:spPr bwMode="auto">
          <a:xfrm>
            <a:off x="590550" y="109538"/>
            <a:ext cx="7962900" cy="658416"/>
          </a:xfrm>
          <a:prstGeom prst="rect">
            <a:avLst/>
          </a:prstGeom>
          <a:solidFill>
            <a:srgbClr val="26ABDF"/>
          </a:solidFill>
          <a:ln w="9525">
            <a:noFill/>
            <a:miter lim="800000"/>
            <a:headEnd/>
            <a:tailEnd/>
          </a:ln>
        </p:spPr>
        <p:txBody>
          <a:bodyPr lIns="91394" tIns="45697" rIns="91394" bIns="45697" anchor="ctr"/>
          <a:lstStyle/>
          <a:p>
            <a:pPr algn="ctr" eaLnBrk="0" hangingPunct="0">
              <a:lnSpc>
                <a:spcPct val="150000"/>
              </a:lnSpc>
            </a:pPr>
            <a:r>
              <a:rPr lang="zh-CN" altLang="en-US" sz="2800" b="1" dirty="0" smtClean="0">
                <a:solidFill>
                  <a:srgbClr val="FFFF00"/>
                </a:solidFill>
                <a:latin typeface="微软雅黑" pitchFamily="34" charset="-122"/>
                <a:ea typeface="微软雅黑" pitchFamily="34" charset="-122"/>
                <a:sym typeface="微软雅黑" pitchFamily="34" charset="-122"/>
              </a:rPr>
              <a:t>慕课服务成功</a:t>
            </a:r>
            <a:r>
              <a:rPr lang="zh-CN" altLang="en-US" sz="2800" b="1" dirty="0">
                <a:solidFill>
                  <a:srgbClr val="FFFF00"/>
                </a:solidFill>
                <a:latin typeface="微软雅黑" pitchFamily="34" charset="-122"/>
                <a:ea typeface="微软雅黑" pitchFamily="34" charset="-122"/>
                <a:sym typeface="微软雅黑" pitchFamily="34" charset="-122"/>
              </a:rPr>
              <a:t>应用——清华EDX课程</a:t>
            </a:r>
            <a:endParaRPr lang="en-US" sz="2800" b="1" dirty="0">
              <a:solidFill>
                <a:srgbClr val="FFFF00"/>
              </a:solidFill>
              <a:latin typeface="微软雅黑" pitchFamily="34" charset="-122"/>
              <a:ea typeface="微软雅黑" pitchFamily="34" charset="-122"/>
              <a:sym typeface="微软雅黑" pitchFamily="34" charset="-122"/>
            </a:endParaRPr>
          </a:p>
        </p:txBody>
      </p:sp>
      <p:pic>
        <p:nvPicPr>
          <p:cNvPr id="76804" name="Picture 4"/>
          <p:cNvPicPr>
            <a:picLocks noChangeAspect="1" noChangeArrowheads="1"/>
          </p:cNvPicPr>
          <p:nvPr/>
        </p:nvPicPr>
        <p:blipFill>
          <a:blip r:embed="rId2"/>
          <a:srcRect/>
          <a:stretch>
            <a:fillRect/>
          </a:stretch>
        </p:blipFill>
        <p:spPr bwMode="auto">
          <a:xfrm>
            <a:off x="971555" y="1017987"/>
            <a:ext cx="7261225" cy="39100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4"/>
          <p:cNvPicPr>
            <a:picLocks noChangeAspect="1" noChangeArrowheads="1"/>
          </p:cNvPicPr>
          <p:nvPr/>
        </p:nvPicPr>
        <p:blipFill>
          <a:blip r:embed="rId2"/>
          <a:srcRect/>
          <a:stretch>
            <a:fillRect/>
          </a:stretch>
        </p:blipFill>
        <p:spPr bwMode="auto">
          <a:xfrm>
            <a:off x="5940425" y="395290"/>
            <a:ext cx="2211388" cy="1244600"/>
          </a:xfrm>
          <a:prstGeom prst="rect">
            <a:avLst/>
          </a:prstGeom>
          <a:noFill/>
          <a:ln w="88900" cap="sq" cmpd="thickThin">
            <a:solidFill>
              <a:srgbClr val="BBD6EE"/>
            </a:solidFill>
            <a:miter lim="800000"/>
            <a:headEnd/>
            <a:tailEnd/>
          </a:ln>
        </p:spPr>
      </p:pic>
      <p:pic>
        <p:nvPicPr>
          <p:cNvPr id="116739" name="Picture 3"/>
          <p:cNvPicPr>
            <a:picLocks noChangeArrowheads="1"/>
          </p:cNvPicPr>
          <p:nvPr/>
        </p:nvPicPr>
        <p:blipFill>
          <a:blip r:embed="rId3"/>
          <a:srcRect/>
          <a:stretch>
            <a:fillRect/>
          </a:stretch>
        </p:blipFill>
        <p:spPr bwMode="auto">
          <a:xfrm>
            <a:off x="682629" y="2643190"/>
            <a:ext cx="3421063" cy="1717675"/>
          </a:xfrm>
          <a:prstGeom prst="rect">
            <a:avLst/>
          </a:prstGeom>
          <a:noFill/>
          <a:ln w="88900" cap="sq" cmpd="thickThin">
            <a:solidFill>
              <a:srgbClr val="BBD6EE"/>
            </a:solidFill>
            <a:miter lim="800000"/>
            <a:headEnd/>
            <a:tailEnd/>
          </a:ln>
        </p:spPr>
      </p:pic>
      <p:pic>
        <p:nvPicPr>
          <p:cNvPr id="116741" name="Picture 4" descr="清华大学">
            <a:hlinkClick r:id="rId4" action="ppaction://hlinkfile"/>
          </p:cNvPr>
          <p:cNvPicPr>
            <a:picLocks noChangeAspect="1" noChangeArrowheads="1"/>
          </p:cNvPicPr>
          <p:nvPr/>
        </p:nvPicPr>
        <p:blipFill>
          <a:blip r:embed="rId5"/>
          <a:srcRect/>
          <a:stretch>
            <a:fillRect/>
          </a:stretch>
        </p:blipFill>
        <p:spPr bwMode="auto">
          <a:xfrm>
            <a:off x="4370010" y="1908177"/>
            <a:ext cx="3802440" cy="2449523"/>
          </a:xfrm>
          <a:prstGeom prst="rect">
            <a:avLst/>
          </a:prstGeom>
          <a:noFill/>
          <a:ln w="88900" cap="sq" cmpd="thickThin">
            <a:solidFill>
              <a:srgbClr val="BBD6EE"/>
            </a:solidFill>
            <a:miter lim="800000"/>
            <a:headEnd/>
            <a:tailEnd/>
          </a:ln>
        </p:spPr>
      </p:pic>
      <p:pic>
        <p:nvPicPr>
          <p:cNvPr id="116742" name="Picture 5" descr="QQ截图20131030155719">
            <a:hlinkClick r:id="rId6" action="ppaction://hlinkfile"/>
          </p:cNvPr>
          <p:cNvPicPr>
            <a:picLocks noChangeAspect="1" noChangeArrowheads="1"/>
          </p:cNvPicPr>
          <p:nvPr/>
        </p:nvPicPr>
        <p:blipFill>
          <a:blip r:embed="rId7"/>
          <a:srcRect/>
          <a:stretch>
            <a:fillRect/>
          </a:stretch>
        </p:blipFill>
        <p:spPr bwMode="auto">
          <a:xfrm>
            <a:off x="785786" y="500048"/>
            <a:ext cx="2584450" cy="1717675"/>
          </a:xfrm>
          <a:prstGeom prst="rect">
            <a:avLst/>
          </a:prstGeom>
          <a:noFill/>
          <a:ln w="88900" cap="sq" cmpd="thickThin">
            <a:solidFill>
              <a:srgbClr val="BBD6EE"/>
            </a:solid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矩形 3"/>
          <p:cNvSpPr>
            <a:spLocks noChangeArrowheads="1"/>
          </p:cNvSpPr>
          <p:nvPr/>
        </p:nvSpPr>
        <p:spPr bwMode="auto">
          <a:xfrm>
            <a:off x="500064" y="321469"/>
            <a:ext cx="8072437" cy="658416"/>
          </a:xfrm>
          <a:prstGeom prst="rect">
            <a:avLst/>
          </a:prstGeom>
          <a:noFill/>
          <a:ln w="9525">
            <a:noFill/>
            <a:miter lim="800000"/>
            <a:headEnd/>
            <a:tailEnd/>
          </a:ln>
        </p:spPr>
        <p:txBody>
          <a:bodyPr lIns="91394" tIns="45697" rIns="91394" bIns="45697" anchor="ctr"/>
          <a:lstStyle/>
          <a:p>
            <a:pPr algn="ctr" eaLnBrk="0" hangingPunct="0">
              <a:lnSpc>
                <a:spcPct val="150000"/>
              </a:lnSpc>
            </a:pPr>
            <a:r>
              <a:rPr lang="zh-CN" altLang="en-US" sz="2800" b="1">
                <a:solidFill>
                  <a:srgbClr val="FFFF00"/>
                </a:solidFill>
                <a:latin typeface="微软雅黑" pitchFamily="34" charset="-122"/>
                <a:ea typeface="微软雅黑" pitchFamily="34" charset="-122"/>
                <a:sym typeface="微软雅黑" pitchFamily="34" charset="-122"/>
              </a:rPr>
              <a:t>慕雅成功应用——上海工商外国语学院慕课知识树</a:t>
            </a:r>
            <a:endParaRPr lang="en-US" sz="2800" b="1">
              <a:solidFill>
                <a:srgbClr val="FFFF00"/>
              </a:solidFill>
              <a:latin typeface="微软雅黑" pitchFamily="34" charset="-122"/>
              <a:ea typeface="微软雅黑" pitchFamily="34" charset="-122"/>
              <a:sym typeface="微软雅黑" pitchFamily="34" charset="-122"/>
            </a:endParaRPr>
          </a:p>
        </p:txBody>
      </p:sp>
      <p:pic>
        <p:nvPicPr>
          <p:cNvPr id="158724" name="Picture 4"/>
          <p:cNvPicPr>
            <a:picLocks noChangeAspect="1" noChangeArrowheads="1"/>
          </p:cNvPicPr>
          <p:nvPr/>
        </p:nvPicPr>
        <p:blipFill>
          <a:blip r:embed="rId2">
            <a:lum bright="-8000" contrast="22000"/>
          </a:blip>
          <a:srcRect/>
          <a:stretch>
            <a:fillRect/>
          </a:stretch>
        </p:blipFill>
        <p:spPr bwMode="auto">
          <a:xfrm>
            <a:off x="0" y="1071563"/>
            <a:ext cx="2647950" cy="3714750"/>
          </a:xfrm>
          <a:prstGeom prst="rect">
            <a:avLst/>
          </a:prstGeom>
          <a:noFill/>
          <a:ln w="9525">
            <a:noFill/>
            <a:miter lim="800000"/>
            <a:headEnd/>
            <a:tailEnd/>
          </a:ln>
        </p:spPr>
      </p:pic>
      <p:pic>
        <p:nvPicPr>
          <p:cNvPr id="158725" name="Picture 5"/>
          <p:cNvPicPr>
            <a:picLocks noChangeAspect="1" noChangeArrowheads="1"/>
          </p:cNvPicPr>
          <p:nvPr/>
        </p:nvPicPr>
        <p:blipFill>
          <a:blip r:embed="rId3">
            <a:lum bright="-8000" contrast="22000"/>
          </a:blip>
          <a:srcRect/>
          <a:stretch>
            <a:fillRect/>
          </a:stretch>
        </p:blipFill>
        <p:spPr bwMode="auto">
          <a:xfrm>
            <a:off x="2643188" y="1071563"/>
            <a:ext cx="1085850" cy="3714750"/>
          </a:xfrm>
          <a:prstGeom prst="rect">
            <a:avLst/>
          </a:prstGeom>
          <a:noFill/>
          <a:ln w="9525">
            <a:noFill/>
            <a:miter lim="800000"/>
            <a:headEnd/>
            <a:tailEnd/>
          </a:ln>
        </p:spPr>
      </p:pic>
      <p:pic>
        <p:nvPicPr>
          <p:cNvPr id="158727" name="Picture 7"/>
          <p:cNvPicPr>
            <a:picLocks noChangeAspect="1" noChangeArrowheads="1"/>
          </p:cNvPicPr>
          <p:nvPr/>
        </p:nvPicPr>
        <p:blipFill>
          <a:blip r:embed="rId4">
            <a:lum bright="-8000" contrast="22000"/>
          </a:blip>
          <a:srcRect/>
          <a:stretch>
            <a:fillRect/>
          </a:stretch>
        </p:blipFill>
        <p:spPr bwMode="auto">
          <a:xfrm>
            <a:off x="3714751" y="1071563"/>
            <a:ext cx="1038225" cy="3714750"/>
          </a:xfrm>
          <a:prstGeom prst="rect">
            <a:avLst/>
          </a:prstGeom>
          <a:noFill/>
          <a:ln w="9525">
            <a:noFill/>
            <a:miter lim="800000"/>
            <a:headEnd/>
            <a:tailEnd/>
          </a:ln>
        </p:spPr>
      </p:pic>
      <p:pic>
        <p:nvPicPr>
          <p:cNvPr id="158728" name="Picture 8"/>
          <p:cNvPicPr>
            <a:picLocks noChangeAspect="1" noChangeArrowheads="1"/>
          </p:cNvPicPr>
          <p:nvPr/>
        </p:nvPicPr>
        <p:blipFill>
          <a:blip r:embed="rId5">
            <a:lum bright="-8000" contrast="22000"/>
          </a:blip>
          <a:srcRect/>
          <a:stretch>
            <a:fillRect/>
          </a:stretch>
        </p:blipFill>
        <p:spPr bwMode="auto">
          <a:xfrm>
            <a:off x="4738688" y="1075135"/>
            <a:ext cx="1047750" cy="3725465"/>
          </a:xfrm>
          <a:prstGeom prst="rect">
            <a:avLst/>
          </a:prstGeom>
          <a:noFill/>
          <a:ln w="9525">
            <a:noFill/>
            <a:miter lim="800000"/>
            <a:headEnd/>
            <a:tailEnd/>
          </a:ln>
        </p:spPr>
      </p:pic>
      <p:pic>
        <p:nvPicPr>
          <p:cNvPr id="158729" name="Picture 9"/>
          <p:cNvPicPr>
            <a:picLocks noChangeAspect="1" noChangeArrowheads="1"/>
          </p:cNvPicPr>
          <p:nvPr/>
        </p:nvPicPr>
        <p:blipFill>
          <a:blip r:embed="rId6">
            <a:lum bright="-8000" contrast="22000"/>
          </a:blip>
          <a:srcRect/>
          <a:stretch>
            <a:fillRect/>
          </a:stretch>
        </p:blipFill>
        <p:spPr bwMode="auto">
          <a:xfrm>
            <a:off x="5772150" y="1071562"/>
            <a:ext cx="3371850" cy="37290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8724"/>
                                        </p:tgtEl>
                                        <p:attrNameLst>
                                          <p:attrName>style.visibility</p:attrName>
                                        </p:attrNameLst>
                                      </p:cBhvr>
                                      <p:to>
                                        <p:strVal val="visible"/>
                                      </p:to>
                                    </p:set>
                                    <p:anim calcmode="lin" valueType="num">
                                      <p:cBhvr additive="base">
                                        <p:cTn id="7" dur="1000" fill="hold"/>
                                        <p:tgtEl>
                                          <p:spTgt spid="158724"/>
                                        </p:tgtEl>
                                        <p:attrNameLst>
                                          <p:attrName>ppt_x</p:attrName>
                                        </p:attrNameLst>
                                      </p:cBhvr>
                                      <p:tavLst>
                                        <p:tav tm="0">
                                          <p:val>
                                            <p:strVal val="0-#ppt_w/2"/>
                                          </p:val>
                                        </p:tav>
                                        <p:tav tm="100000">
                                          <p:val>
                                            <p:strVal val="#ppt_x"/>
                                          </p:val>
                                        </p:tav>
                                      </p:tavLst>
                                    </p:anim>
                                    <p:anim calcmode="lin" valueType="num">
                                      <p:cBhvr additive="base">
                                        <p:cTn id="8" dur="1000" fill="hold"/>
                                        <p:tgtEl>
                                          <p:spTgt spid="15872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158725"/>
                                        </p:tgtEl>
                                        <p:attrNameLst>
                                          <p:attrName>style.visibility</p:attrName>
                                        </p:attrNameLst>
                                      </p:cBhvr>
                                      <p:to>
                                        <p:strVal val="visible"/>
                                      </p:to>
                                    </p:set>
                                    <p:anim calcmode="lin" valueType="num">
                                      <p:cBhvr additive="base">
                                        <p:cTn id="12" dur="1000" fill="hold"/>
                                        <p:tgtEl>
                                          <p:spTgt spid="158725"/>
                                        </p:tgtEl>
                                        <p:attrNameLst>
                                          <p:attrName>ppt_x</p:attrName>
                                        </p:attrNameLst>
                                      </p:cBhvr>
                                      <p:tavLst>
                                        <p:tav tm="0">
                                          <p:val>
                                            <p:strVal val="0-#ppt_w/2"/>
                                          </p:val>
                                        </p:tav>
                                        <p:tav tm="100000">
                                          <p:val>
                                            <p:strVal val="#ppt_x"/>
                                          </p:val>
                                        </p:tav>
                                      </p:tavLst>
                                    </p:anim>
                                    <p:anim calcmode="lin" valueType="num">
                                      <p:cBhvr additive="base">
                                        <p:cTn id="13" dur="1000" fill="hold"/>
                                        <p:tgtEl>
                                          <p:spTgt spid="158725"/>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158727"/>
                                        </p:tgtEl>
                                        <p:attrNameLst>
                                          <p:attrName>style.visibility</p:attrName>
                                        </p:attrNameLst>
                                      </p:cBhvr>
                                      <p:to>
                                        <p:strVal val="visible"/>
                                      </p:to>
                                    </p:set>
                                    <p:anim calcmode="lin" valueType="num">
                                      <p:cBhvr additive="base">
                                        <p:cTn id="17" dur="1000" fill="hold"/>
                                        <p:tgtEl>
                                          <p:spTgt spid="158727"/>
                                        </p:tgtEl>
                                        <p:attrNameLst>
                                          <p:attrName>ppt_x</p:attrName>
                                        </p:attrNameLst>
                                      </p:cBhvr>
                                      <p:tavLst>
                                        <p:tav tm="0">
                                          <p:val>
                                            <p:strVal val="0-#ppt_w/2"/>
                                          </p:val>
                                        </p:tav>
                                        <p:tav tm="100000">
                                          <p:val>
                                            <p:strVal val="#ppt_x"/>
                                          </p:val>
                                        </p:tav>
                                      </p:tavLst>
                                    </p:anim>
                                    <p:anim calcmode="lin" valueType="num">
                                      <p:cBhvr additive="base">
                                        <p:cTn id="18" dur="1000" fill="hold"/>
                                        <p:tgtEl>
                                          <p:spTgt spid="158727"/>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nodeType="afterEffect">
                                  <p:stCondLst>
                                    <p:cond delay="0"/>
                                  </p:stCondLst>
                                  <p:childTnLst>
                                    <p:set>
                                      <p:cBhvr>
                                        <p:cTn id="21" dur="1" fill="hold">
                                          <p:stCondLst>
                                            <p:cond delay="0"/>
                                          </p:stCondLst>
                                        </p:cTn>
                                        <p:tgtEl>
                                          <p:spTgt spid="158728"/>
                                        </p:tgtEl>
                                        <p:attrNameLst>
                                          <p:attrName>style.visibility</p:attrName>
                                        </p:attrNameLst>
                                      </p:cBhvr>
                                      <p:to>
                                        <p:strVal val="visible"/>
                                      </p:to>
                                    </p:set>
                                    <p:anim calcmode="lin" valueType="num">
                                      <p:cBhvr additive="base">
                                        <p:cTn id="22" dur="1000" fill="hold"/>
                                        <p:tgtEl>
                                          <p:spTgt spid="158728"/>
                                        </p:tgtEl>
                                        <p:attrNameLst>
                                          <p:attrName>ppt_x</p:attrName>
                                        </p:attrNameLst>
                                      </p:cBhvr>
                                      <p:tavLst>
                                        <p:tav tm="0">
                                          <p:val>
                                            <p:strVal val="0-#ppt_w/2"/>
                                          </p:val>
                                        </p:tav>
                                        <p:tav tm="100000">
                                          <p:val>
                                            <p:strVal val="#ppt_x"/>
                                          </p:val>
                                        </p:tav>
                                      </p:tavLst>
                                    </p:anim>
                                    <p:anim calcmode="lin" valueType="num">
                                      <p:cBhvr additive="base">
                                        <p:cTn id="23" dur="1000" fill="hold"/>
                                        <p:tgtEl>
                                          <p:spTgt spid="158728"/>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2" presetClass="entr" presetSubtype="8" fill="hold" nodeType="afterEffect">
                                  <p:stCondLst>
                                    <p:cond delay="0"/>
                                  </p:stCondLst>
                                  <p:childTnLst>
                                    <p:set>
                                      <p:cBhvr>
                                        <p:cTn id="26" dur="1" fill="hold">
                                          <p:stCondLst>
                                            <p:cond delay="0"/>
                                          </p:stCondLst>
                                        </p:cTn>
                                        <p:tgtEl>
                                          <p:spTgt spid="158729"/>
                                        </p:tgtEl>
                                        <p:attrNameLst>
                                          <p:attrName>style.visibility</p:attrName>
                                        </p:attrNameLst>
                                      </p:cBhvr>
                                      <p:to>
                                        <p:strVal val="visible"/>
                                      </p:to>
                                    </p:set>
                                    <p:anim calcmode="lin" valueType="num">
                                      <p:cBhvr additive="base">
                                        <p:cTn id="27" dur="1000" fill="hold"/>
                                        <p:tgtEl>
                                          <p:spTgt spid="158729"/>
                                        </p:tgtEl>
                                        <p:attrNameLst>
                                          <p:attrName>ppt_x</p:attrName>
                                        </p:attrNameLst>
                                      </p:cBhvr>
                                      <p:tavLst>
                                        <p:tav tm="0">
                                          <p:val>
                                            <p:strVal val="0-#ppt_w/2"/>
                                          </p:val>
                                        </p:tav>
                                        <p:tav tm="100000">
                                          <p:val>
                                            <p:strVal val="#ppt_x"/>
                                          </p:val>
                                        </p:tav>
                                      </p:tavLst>
                                    </p:anim>
                                    <p:anim calcmode="lin" valueType="num">
                                      <p:cBhvr additive="base">
                                        <p:cTn id="28" dur="1000" fill="hold"/>
                                        <p:tgtEl>
                                          <p:spTgt spid="1587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4" descr="96055194"/>
          <p:cNvPicPr>
            <a:picLocks noChangeAspect="1" noChangeArrowheads="1"/>
          </p:cNvPicPr>
          <p:nvPr/>
        </p:nvPicPr>
        <p:blipFill>
          <a:blip r:embed="rId2"/>
          <a:srcRect/>
          <a:stretch>
            <a:fillRect/>
          </a:stretch>
        </p:blipFill>
        <p:spPr bwMode="auto">
          <a:xfrm>
            <a:off x="898525" y="703660"/>
            <a:ext cx="7131050" cy="4749403"/>
          </a:xfrm>
          <a:prstGeom prst="rect">
            <a:avLst/>
          </a:prstGeom>
          <a:noFill/>
          <a:ln w="9525">
            <a:noFill/>
            <a:miter lim="800000"/>
            <a:headEnd/>
            <a:tailEnd/>
          </a:ln>
        </p:spPr>
      </p:pic>
      <p:sp>
        <p:nvSpPr>
          <p:cNvPr id="81923" name="Rectangle 5"/>
          <p:cNvSpPr>
            <a:spLocks noChangeArrowheads="1"/>
          </p:cNvSpPr>
          <p:nvPr/>
        </p:nvSpPr>
        <p:spPr bwMode="auto">
          <a:xfrm>
            <a:off x="898525" y="195263"/>
            <a:ext cx="7271221" cy="369332"/>
          </a:xfrm>
          <a:prstGeom prst="rect">
            <a:avLst/>
          </a:prstGeom>
          <a:solidFill>
            <a:srgbClr val="FFFFFF"/>
          </a:solidFill>
          <a:ln w="9525">
            <a:noFill/>
            <a:miter lim="800000"/>
            <a:headEnd/>
            <a:tailEnd/>
          </a:ln>
        </p:spPr>
        <p:txBody>
          <a:bodyPr wrap="none" lIns="0" tIns="0" rIns="0" bIns="0" anchor="ctr">
            <a:spAutoFit/>
          </a:bodyPr>
          <a:lstStyle/>
          <a:p>
            <a:r>
              <a:rPr lang="zh-CN" altLang="en-US" sz="2400" b="1">
                <a:solidFill>
                  <a:schemeClr val="accent1"/>
                </a:solidFill>
                <a:latin typeface="宋体" pitchFamily="2" charset="-122"/>
              </a:rPr>
              <a:t>第八届孔子学院大会在京召开 孔子嫡孙到场宣传慕课</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ChangeArrowheads="1"/>
          </p:cNvSpPr>
          <p:nvPr/>
        </p:nvSpPr>
        <p:spPr bwMode="auto">
          <a:xfrm>
            <a:off x="819151" y="446485"/>
            <a:ext cx="7497763" cy="1375172"/>
          </a:xfrm>
          <a:prstGeom prst="rect">
            <a:avLst/>
          </a:prstGeom>
          <a:noFill/>
          <a:ln w="9525">
            <a:noFill/>
            <a:miter lim="800000"/>
            <a:headEnd/>
            <a:tailEnd/>
          </a:ln>
        </p:spPr>
        <p:txBody>
          <a:bodyPr/>
          <a:lstStyle/>
          <a:p>
            <a:pPr algn="ctr" eaLnBrk="0" hangingPunct="0"/>
            <a:r>
              <a:rPr lang="en-US" altLang="zh-CN" sz="3600" b="1">
                <a:solidFill>
                  <a:srgbClr val="FFFF00"/>
                </a:solidFill>
                <a:latin typeface="微软雅黑" pitchFamily="34" charset="-122"/>
                <a:ea typeface="微软雅黑" pitchFamily="34" charset="-122"/>
                <a:sym typeface="微软雅黑" pitchFamily="34" charset="-122"/>
              </a:rPr>
              <a:t>MOOCs ——Massive Open Online Courses</a:t>
            </a:r>
          </a:p>
          <a:p>
            <a:pPr algn="ctr" eaLnBrk="0" hangingPunct="0"/>
            <a:r>
              <a:rPr lang="zh-CN" altLang="en-US" sz="3600" b="1">
                <a:solidFill>
                  <a:srgbClr val="FF0000"/>
                </a:solidFill>
                <a:latin typeface="微软雅黑" pitchFamily="34" charset="-122"/>
                <a:ea typeface="微软雅黑" pitchFamily="34" charset="-122"/>
                <a:sym typeface="微软雅黑" pitchFamily="34" charset="-122"/>
              </a:rPr>
              <a:t>（慕课</a:t>
            </a:r>
            <a:r>
              <a:rPr lang="en-US" altLang="zh-CN" sz="3600" b="1">
                <a:solidFill>
                  <a:srgbClr val="FF0000"/>
                </a:solidFill>
                <a:latin typeface="微软雅黑" pitchFamily="34" charset="-122"/>
                <a:ea typeface="微软雅黑" pitchFamily="34" charset="-122"/>
                <a:sym typeface="微软雅黑" pitchFamily="34" charset="-122"/>
              </a:rPr>
              <a:t>——</a:t>
            </a:r>
            <a:r>
              <a:rPr lang="zh-CN" altLang="en-US" sz="3600" b="1">
                <a:solidFill>
                  <a:srgbClr val="FF0000"/>
                </a:solidFill>
                <a:latin typeface="微软雅黑" pitchFamily="34" charset="-122"/>
                <a:ea typeface="微软雅黑" pitchFamily="34" charset="-122"/>
                <a:sym typeface="微软雅黑" pitchFamily="34" charset="-122"/>
              </a:rPr>
              <a:t>大规模开放在线课程）</a:t>
            </a:r>
            <a:endParaRPr lang="en-US" altLang="zh-CN" sz="3600" b="1">
              <a:solidFill>
                <a:srgbClr val="FF0000"/>
              </a:solidFill>
              <a:latin typeface="微软雅黑" pitchFamily="34" charset="-122"/>
              <a:ea typeface="微软雅黑" pitchFamily="34" charset="-122"/>
              <a:sym typeface="微软雅黑" pitchFamily="34" charset="-122"/>
            </a:endParaRPr>
          </a:p>
          <a:p>
            <a:pPr algn="ctr" eaLnBrk="0" hangingPunct="0"/>
            <a:endParaRPr lang="zh-CN" altLang="en-US" sz="3600" b="1">
              <a:solidFill>
                <a:schemeClr val="bg1"/>
              </a:solidFill>
              <a:latin typeface="微软雅黑" pitchFamily="34" charset="-122"/>
              <a:ea typeface="微软雅黑" pitchFamily="34" charset="-122"/>
              <a:sym typeface="微软雅黑" pitchFamily="34" charset="-122"/>
            </a:endParaRPr>
          </a:p>
        </p:txBody>
      </p:sp>
      <p:sp>
        <p:nvSpPr>
          <p:cNvPr id="41987" name="标题 1"/>
          <p:cNvSpPr>
            <a:spLocks noChangeArrowheads="1"/>
          </p:cNvSpPr>
          <p:nvPr/>
        </p:nvSpPr>
        <p:spPr bwMode="auto">
          <a:xfrm>
            <a:off x="428625" y="1928813"/>
            <a:ext cx="8286750" cy="2893219"/>
          </a:xfrm>
          <a:prstGeom prst="rect">
            <a:avLst/>
          </a:prstGeom>
          <a:noFill/>
          <a:ln w="9525">
            <a:noFill/>
            <a:miter lim="800000"/>
            <a:headEnd/>
            <a:tailEnd/>
          </a:ln>
        </p:spPr>
        <p:txBody>
          <a:bodyPr/>
          <a:lstStyle/>
          <a:p>
            <a:pPr eaLnBrk="0" hangingPunct="0">
              <a:lnSpc>
                <a:spcPct val="150000"/>
              </a:lnSpc>
            </a:pPr>
            <a:r>
              <a:rPr lang="en-US" altLang="zh-CN" sz="2800" b="1" dirty="0">
                <a:solidFill>
                  <a:schemeClr val="bg1"/>
                </a:solidFill>
                <a:latin typeface="微软雅黑" pitchFamily="34" charset="-122"/>
                <a:ea typeface="微软雅黑" pitchFamily="34" charset="-122"/>
                <a:sym typeface="微软雅黑" pitchFamily="34" charset="-122"/>
              </a:rPr>
              <a:t>Massive </a:t>
            </a:r>
            <a:r>
              <a:rPr lang="zh-CN" altLang="en-US" sz="2800" b="1" dirty="0">
                <a:solidFill>
                  <a:srgbClr val="FFC000"/>
                </a:solidFill>
                <a:latin typeface="微软雅黑" pitchFamily="34" charset="-122"/>
                <a:ea typeface="微软雅黑" pitchFamily="34" charset="-122"/>
                <a:sym typeface="微软雅黑" pitchFamily="34" charset="-122"/>
              </a:rPr>
              <a:t>（大规模）：学生动辄成千上万人</a:t>
            </a:r>
            <a:endParaRPr lang="en-US" altLang="zh-CN" sz="2800" b="1" dirty="0">
              <a:solidFill>
                <a:srgbClr val="FFC000"/>
              </a:solidFill>
              <a:latin typeface="微软雅黑" pitchFamily="34" charset="-122"/>
              <a:ea typeface="微软雅黑" pitchFamily="34" charset="-122"/>
              <a:sym typeface="微软雅黑" pitchFamily="34" charset="-122"/>
            </a:endParaRPr>
          </a:p>
          <a:p>
            <a:pPr eaLnBrk="0" hangingPunct="0">
              <a:lnSpc>
                <a:spcPct val="150000"/>
              </a:lnSpc>
            </a:pPr>
            <a:r>
              <a:rPr lang="en-US" altLang="zh-CN" sz="2800" b="1" dirty="0">
                <a:solidFill>
                  <a:schemeClr val="bg1"/>
                </a:solidFill>
                <a:latin typeface="微软雅黑" pitchFamily="34" charset="-122"/>
                <a:ea typeface="微软雅黑" pitchFamily="34" charset="-122"/>
                <a:sym typeface="微软雅黑" pitchFamily="34" charset="-122"/>
              </a:rPr>
              <a:t>Open </a:t>
            </a:r>
            <a:r>
              <a:rPr lang="zh-CN" altLang="en-US" sz="2800" b="1" dirty="0">
                <a:solidFill>
                  <a:srgbClr val="FFC000"/>
                </a:solidFill>
                <a:latin typeface="微软雅黑" pitchFamily="34" charset="-122"/>
                <a:ea typeface="微软雅黑" pitchFamily="34" charset="-122"/>
                <a:sym typeface="微软雅黑" pitchFamily="34" charset="-122"/>
              </a:rPr>
              <a:t>（开放）：凡想学习者皆可学</a:t>
            </a:r>
            <a:endParaRPr lang="en-US" altLang="zh-CN" sz="2800" b="1" dirty="0">
              <a:solidFill>
                <a:srgbClr val="FFC000"/>
              </a:solidFill>
              <a:latin typeface="微软雅黑" pitchFamily="34" charset="-122"/>
              <a:ea typeface="微软雅黑" pitchFamily="34" charset="-122"/>
              <a:sym typeface="微软雅黑" pitchFamily="34" charset="-122"/>
            </a:endParaRPr>
          </a:p>
          <a:p>
            <a:pPr eaLnBrk="0" hangingPunct="0">
              <a:lnSpc>
                <a:spcPct val="150000"/>
              </a:lnSpc>
            </a:pPr>
            <a:r>
              <a:rPr lang="en-US" altLang="zh-CN" sz="2800" b="1" dirty="0">
                <a:solidFill>
                  <a:schemeClr val="bg1"/>
                </a:solidFill>
                <a:latin typeface="微软雅黑" pitchFamily="34" charset="-122"/>
                <a:ea typeface="微软雅黑" pitchFamily="34" charset="-122"/>
                <a:sym typeface="微软雅黑" pitchFamily="34" charset="-122"/>
              </a:rPr>
              <a:t>Online</a:t>
            </a:r>
            <a:r>
              <a:rPr lang="zh-CN" altLang="en-US" sz="2800" b="1" dirty="0">
                <a:solidFill>
                  <a:srgbClr val="FFC000"/>
                </a:solidFill>
                <a:latin typeface="微软雅黑" pitchFamily="34" charset="-122"/>
                <a:ea typeface="微软雅黑" pitchFamily="34" charset="-122"/>
                <a:sym typeface="微软雅黑" pitchFamily="34" charset="-122"/>
              </a:rPr>
              <a:t>（在线）：网上学习，不受时空限制</a:t>
            </a:r>
            <a:endParaRPr lang="en-US" altLang="zh-CN" sz="2800" b="1" dirty="0">
              <a:solidFill>
                <a:srgbClr val="FFC000"/>
              </a:solidFill>
              <a:latin typeface="微软雅黑" pitchFamily="34" charset="-122"/>
              <a:ea typeface="微软雅黑" pitchFamily="34" charset="-122"/>
              <a:sym typeface="微软雅黑" pitchFamily="34" charset="-122"/>
            </a:endParaRPr>
          </a:p>
          <a:p>
            <a:pPr eaLnBrk="0" hangingPunct="0">
              <a:lnSpc>
                <a:spcPct val="150000"/>
              </a:lnSpc>
            </a:pPr>
            <a:r>
              <a:rPr lang="en-US" altLang="zh-CN" sz="2800" b="1" dirty="0">
                <a:solidFill>
                  <a:schemeClr val="bg1"/>
                </a:solidFill>
                <a:latin typeface="微软雅黑" pitchFamily="34" charset="-122"/>
                <a:ea typeface="微软雅黑" pitchFamily="34" charset="-122"/>
                <a:sym typeface="微软雅黑" pitchFamily="34" charset="-122"/>
              </a:rPr>
              <a:t>Courses</a:t>
            </a:r>
            <a:r>
              <a:rPr lang="zh-CN" altLang="en-US" sz="2800" b="1" dirty="0">
                <a:solidFill>
                  <a:srgbClr val="FFC000"/>
                </a:solidFill>
                <a:latin typeface="微软雅黑" pitchFamily="34" charset="-122"/>
                <a:ea typeface="微软雅黑" pitchFamily="34" charset="-122"/>
                <a:sym typeface="微软雅黑" pitchFamily="34" charset="-122"/>
              </a:rPr>
              <a:t>（课程）：实现学分互认的顶尖课程</a:t>
            </a:r>
            <a:endParaRPr lang="en-US" altLang="zh-CN" sz="2800" b="1" dirty="0">
              <a:solidFill>
                <a:srgbClr val="FFC000"/>
              </a:solidFill>
              <a:latin typeface="微软雅黑" pitchFamily="34" charset="-122"/>
              <a:ea typeface="微软雅黑" pitchFamily="34" charset="-122"/>
              <a:sym typeface="微软雅黑" pitchFamily="34" charset="-122"/>
            </a:endParaRPr>
          </a:p>
          <a:p>
            <a:pPr algn="ctr" eaLnBrk="0" hangingPunct="0"/>
            <a:endParaRPr lang="zh-CN" altLang="en-US" sz="3600" b="1" dirty="0">
              <a:solidFill>
                <a:schemeClr val="bg1"/>
              </a:solidFill>
              <a:latin typeface="微软雅黑" pitchFamily="34" charset="-122"/>
              <a:ea typeface="微软雅黑" pitchFamily="34" charset="-122"/>
              <a:sym typeface="微软雅黑" pitchFamily="34"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4"/>
          <p:cNvSpPr>
            <a:spLocks noChangeArrowheads="1"/>
          </p:cNvSpPr>
          <p:nvPr/>
        </p:nvSpPr>
        <p:spPr bwMode="auto">
          <a:xfrm>
            <a:off x="852488" y="1220391"/>
            <a:ext cx="7720703" cy="5016758"/>
          </a:xfrm>
          <a:prstGeom prst="rect">
            <a:avLst/>
          </a:prstGeom>
          <a:noFill/>
          <a:ln w="9525">
            <a:noFill/>
            <a:miter lim="800000"/>
            <a:headEnd/>
            <a:tailEnd/>
          </a:ln>
        </p:spPr>
        <p:txBody>
          <a:bodyPr wrap="none" anchor="ctr">
            <a:spAutoFit/>
          </a:bodyPr>
          <a:lstStyle/>
          <a:p>
            <a:pPr indent="223838"/>
            <a:r>
              <a:rPr lang="en-US" altLang="zh-CN" sz="2000" dirty="0">
                <a:solidFill>
                  <a:schemeClr val="bg1"/>
                </a:solidFill>
                <a:latin typeface="宋体" pitchFamily="2" charset="-122"/>
              </a:rPr>
              <a:t>    2013</a:t>
            </a:r>
            <a:r>
              <a:rPr lang="zh-CN" altLang="en-US" sz="2000" dirty="0">
                <a:solidFill>
                  <a:schemeClr val="bg1"/>
                </a:solidFill>
                <a:latin typeface="宋体" pitchFamily="2" charset="-122"/>
              </a:rPr>
              <a:t>年</a:t>
            </a:r>
            <a:r>
              <a:rPr lang="en-US" altLang="zh-CN" sz="2000" dirty="0">
                <a:solidFill>
                  <a:schemeClr val="bg1"/>
                </a:solidFill>
                <a:latin typeface="宋体" pitchFamily="2" charset="-122"/>
              </a:rPr>
              <a:t>12</a:t>
            </a:r>
            <a:r>
              <a:rPr lang="zh-CN" altLang="en-US" sz="2000" dirty="0">
                <a:solidFill>
                  <a:schemeClr val="bg1"/>
                </a:solidFill>
                <a:latin typeface="宋体" pitchFamily="2" charset="-122"/>
              </a:rPr>
              <a:t>月</a:t>
            </a:r>
            <a:r>
              <a:rPr lang="en-US" altLang="zh-CN" sz="2000" dirty="0">
                <a:solidFill>
                  <a:schemeClr val="bg1"/>
                </a:solidFill>
                <a:latin typeface="宋体" pitchFamily="2" charset="-122"/>
              </a:rPr>
              <a:t>7</a:t>
            </a:r>
            <a:r>
              <a:rPr lang="zh-CN" altLang="en-US" sz="2000" dirty="0">
                <a:solidFill>
                  <a:schemeClr val="bg1"/>
                </a:solidFill>
                <a:latin typeface="宋体" pitchFamily="2" charset="-122"/>
              </a:rPr>
              <a:t>日，第八届孔子学院大会开幕式在京隆重召开。</a:t>
            </a:r>
          </a:p>
          <a:p>
            <a:pPr indent="223838"/>
            <a:r>
              <a:rPr lang="zh-CN" altLang="en-US" sz="2000" dirty="0">
                <a:solidFill>
                  <a:schemeClr val="bg1"/>
                </a:solidFill>
                <a:latin typeface="宋体" pitchFamily="2" charset="-122"/>
              </a:rPr>
              <a:t>开幕式由教育部部长、孔子学院总部理事会副主席袁贵仁主持，</a:t>
            </a:r>
          </a:p>
          <a:p>
            <a:pPr indent="223838"/>
            <a:r>
              <a:rPr lang="zh-CN" altLang="en-US" sz="2000" dirty="0">
                <a:solidFill>
                  <a:schemeClr val="bg1"/>
                </a:solidFill>
                <a:latin typeface="宋体" pitchFamily="2" charset="-122"/>
              </a:rPr>
              <a:t>中共中央政治局委员、国务院副总理、孔子学院总部理事会主席</a:t>
            </a:r>
          </a:p>
          <a:p>
            <a:pPr indent="223838"/>
            <a:r>
              <a:rPr lang="zh-CN" altLang="en-US" sz="2000" dirty="0">
                <a:solidFill>
                  <a:schemeClr val="bg1"/>
                </a:solidFill>
                <a:latin typeface="宋体" pitchFamily="2" charset="-122"/>
              </a:rPr>
              <a:t>刘延东出席并作主旨演讲。来自全世界二十多个国家地区孔子</a:t>
            </a:r>
          </a:p>
          <a:p>
            <a:pPr indent="223838"/>
            <a:r>
              <a:rPr lang="zh-CN" altLang="en-US" sz="2000" dirty="0">
                <a:solidFill>
                  <a:schemeClr val="bg1"/>
                </a:solidFill>
                <a:latin typeface="宋体" pitchFamily="2" charset="-122"/>
              </a:rPr>
              <a:t>学院的代表参加了该会议。</a:t>
            </a:r>
          </a:p>
          <a:p>
            <a:pPr indent="223838"/>
            <a:r>
              <a:rPr lang="zh-CN" altLang="en-US" sz="2000" dirty="0">
                <a:solidFill>
                  <a:schemeClr val="bg1"/>
                </a:solidFill>
                <a:latin typeface="宋体" pitchFamily="2" charset="-122"/>
              </a:rPr>
              <a:t>    </a:t>
            </a:r>
            <a:r>
              <a:rPr lang="en-US" altLang="zh-CN" sz="2000" dirty="0">
                <a:solidFill>
                  <a:schemeClr val="bg1"/>
                </a:solidFill>
                <a:latin typeface="宋体" pitchFamily="2" charset="-122"/>
              </a:rPr>
              <a:t>2013</a:t>
            </a:r>
            <a:r>
              <a:rPr lang="zh-CN" altLang="en-US" sz="2000" dirty="0">
                <a:solidFill>
                  <a:schemeClr val="bg1"/>
                </a:solidFill>
                <a:latin typeface="宋体" pitchFamily="2" charset="-122"/>
              </a:rPr>
              <a:t>年基加利大学孔子学院在孔令远院长的主持下与</a:t>
            </a:r>
          </a:p>
          <a:p>
            <a:pPr indent="223838"/>
            <a:r>
              <a:rPr lang="zh-CN" altLang="en-US" sz="2000" dirty="0">
                <a:solidFill>
                  <a:schemeClr val="bg1"/>
                </a:solidFill>
                <a:latin typeface="宋体" pitchFamily="2" charset="-122"/>
              </a:rPr>
              <a:t>北京超星集团旗下的慕课平台进行专项合作，推出了由相声大师</a:t>
            </a:r>
          </a:p>
          <a:p>
            <a:pPr indent="223838"/>
            <a:r>
              <a:rPr lang="zh-CN" altLang="en-US" sz="2000" dirty="0">
                <a:solidFill>
                  <a:schemeClr val="bg1"/>
                </a:solidFill>
                <a:latin typeface="宋体" pitchFamily="2" charset="-122"/>
              </a:rPr>
              <a:t>丁广泉主讲的</a:t>
            </a:r>
            <a:r>
              <a:rPr lang="en-US" altLang="zh-CN" sz="2000" dirty="0">
                <a:solidFill>
                  <a:schemeClr val="bg1"/>
                </a:solidFill>
                <a:latin typeface="宋体" pitchFamily="2" charset="-122"/>
              </a:rPr>
              <a:t>《</a:t>
            </a:r>
            <a:r>
              <a:rPr lang="zh-CN" altLang="en-US" sz="2000" dirty="0">
                <a:solidFill>
                  <a:schemeClr val="bg1"/>
                </a:solidFill>
                <a:latin typeface="宋体" pitchFamily="2" charset="-122"/>
              </a:rPr>
              <a:t>用相声演绎中国文化</a:t>
            </a:r>
            <a:r>
              <a:rPr lang="en-US" altLang="zh-CN" sz="2000" dirty="0">
                <a:solidFill>
                  <a:schemeClr val="bg1"/>
                </a:solidFill>
                <a:latin typeface="宋体" pitchFamily="2" charset="-122"/>
              </a:rPr>
              <a:t>》</a:t>
            </a:r>
            <a:r>
              <a:rPr lang="zh-CN" altLang="en-US" sz="2000" dirty="0">
                <a:solidFill>
                  <a:schemeClr val="bg1"/>
                </a:solidFill>
                <a:latin typeface="宋体" pitchFamily="2" charset="-122"/>
              </a:rPr>
              <a:t>相声文化系列慕课课程。</a:t>
            </a:r>
          </a:p>
          <a:p>
            <a:pPr indent="223838"/>
            <a:r>
              <a:rPr lang="zh-CN" altLang="en-US" sz="2000" dirty="0">
                <a:solidFill>
                  <a:schemeClr val="bg1"/>
                </a:solidFill>
                <a:latin typeface="宋体" pitchFamily="2" charset="-122"/>
              </a:rPr>
              <a:t>同时依托该集团的慕课团队和多达</a:t>
            </a:r>
            <a:r>
              <a:rPr lang="en-US" altLang="zh-CN" sz="2000" dirty="0">
                <a:solidFill>
                  <a:schemeClr val="bg1"/>
                </a:solidFill>
                <a:latin typeface="宋体" pitchFamily="2" charset="-122"/>
              </a:rPr>
              <a:t>280</a:t>
            </a:r>
            <a:r>
              <a:rPr lang="zh-CN" altLang="en-US" sz="2000" dirty="0">
                <a:solidFill>
                  <a:schemeClr val="bg1"/>
                </a:solidFill>
                <a:latin typeface="宋体" pitchFamily="2" charset="-122"/>
              </a:rPr>
              <a:t>万种的电子图书，</a:t>
            </a:r>
            <a:r>
              <a:rPr lang="en-US" altLang="zh-CN" sz="2000" dirty="0">
                <a:solidFill>
                  <a:schemeClr val="bg1"/>
                </a:solidFill>
                <a:latin typeface="宋体" pitchFamily="2" charset="-122"/>
              </a:rPr>
              <a:t>12</a:t>
            </a:r>
            <a:r>
              <a:rPr lang="zh-CN" altLang="en-US" sz="2000" dirty="0">
                <a:solidFill>
                  <a:schemeClr val="bg1"/>
                </a:solidFill>
                <a:latin typeface="宋体" pitchFamily="2" charset="-122"/>
              </a:rPr>
              <a:t>万集</a:t>
            </a:r>
          </a:p>
          <a:p>
            <a:pPr indent="223838"/>
            <a:r>
              <a:rPr lang="zh-CN" altLang="en-US" sz="2000" dirty="0">
                <a:solidFill>
                  <a:schemeClr val="bg1"/>
                </a:solidFill>
                <a:latin typeface="宋体" pitchFamily="2" charset="-122"/>
              </a:rPr>
              <a:t>学术视频资源以及</a:t>
            </a:r>
            <a:r>
              <a:rPr lang="en-US" altLang="zh-CN" sz="2000" dirty="0">
                <a:solidFill>
                  <a:schemeClr val="bg1"/>
                </a:solidFill>
                <a:latin typeface="宋体" pitchFamily="2" charset="-122"/>
              </a:rPr>
              <a:t>12</a:t>
            </a:r>
            <a:r>
              <a:rPr lang="zh-CN" altLang="en-US" sz="2000" dirty="0">
                <a:solidFill>
                  <a:schemeClr val="bg1"/>
                </a:solidFill>
                <a:latin typeface="宋体" pitchFamily="2" charset="-122"/>
              </a:rPr>
              <a:t>亿页的读秀学术搜索资料等海量资源链接，</a:t>
            </a:r>
          </a:p>
          <a:p>
            <a:pPr indent="223838"/>
            <a:r>
              <a:rPr lang="zh-CN" altLang="en-US" sz="2000" dirty="0">
                <a:solidFill>
                  <a:schemeClr val="bg1"/>
                </a:solidFill>
                <a:latin typeface="宋体" pitchFamily="2" charset="-122"/>
              </a:rPr>
              <a:t>强有力的推动了中国文化在非洲地区的发展。</a:t>
            </a:r>
            <a:r>
              <a:rPr lang="zh-CN" altLang="en-US" sz="2400" dirty="0">
                <a:solidFill>
                  <a:schemeClr val="bg1"/>
                </a:solidFill>
                <a:latin typeface="宋体" pitchFamily="2" charset="-122"/>
              </a:rPr>
              <a:t> </a:t>
            </a:r>
            <a:endParaRPr lang="en-US" altLang="zh-CN" sz="2400" dirty="0">
              <a:solidFill>
                <a:schemeClr val="bg1"/>
              </a:solidFill>
              <a:latin typeface="宋体" pitchFamily="2" charset="-122"/>
            </a:endParaRPr>
          </a:p>
          <a:p>
            <a:pPr indent="223838"/>
            <a:endParaRPr lang="en-US" altLang="zh-CN" sz="2400" dirty="0">
              <a:solidFill>
                <a:schemeClr val="bg1"/>
              </a:solidFill>
              <a:latin typeface="宋体" pitchFamily="2" charset="-122"/>
            </a:endParaRPr>
          </a:p>
          <a:p>
            <a:pPr indent="223838"/>
            <a:r>
              <a:rPr lang="en-US" altLang="zh-CN" sz="2400" b="1" dirty="0">
                <a:solidFill>
                  <a:srgbClr val="FFFF00"/>
                </a:solidFill>
                <a:latin typeface="宋体" pitchFamily="2" charset="-122"/>
              </a:rPr>
              <a:t>http://cul.qq.com/a/20131209/011464.htm</a:t>
            </a:r>
          </a:p>
          <a:p>
            <a:pPr indent="223838"/>
            <a:r>
              <a:rPr lang="en-US" altLang="zh-CN" sz="2400" b="1" dirty="0">
                <a:solidFill>
                  <a:srgbClr val="FFFF00"/>
                </a:solidFill>
                <a:latin typeface="宋体" pitchFamily="2" charset="-122"/>
              </a:rPr>
              <a:t>http://mooc.chaoxing.com/</a:t>
            </a:r>
          </a:p>
          <a:p>
            <a:pPr indent="223838"/>
            <a:endParaRPr lang="zh-CN" altLang="en-US" sz="2400" dirty="0">
              <a:solidFill>
                <a:schemeClr val="bg1"/>
              </a:solidFill>
              <a:latin typeface="宋体" pitchFamily="2" charset="-122"/>
            </a:endParaRPr>
          </a:p>
        </p:txBody>
      </p:sp>
      <p:sp>
        <p:nvSpPr>
          <p:cNvPr id="3" name="Rectangle 5"/>
          <p:cNvSpPr>
            <a:spLocks noChangeArrowheads="1"/>
          </p:cNvSpPr>
          <p:nvPr/>
        </p:nvSpPr>
        <p:spPr bwMode="auto">
          <a:xfrm>
            <a:off x="285720" y="428610"/>
            <a:ext cx="8358188" cy="861774"/>
          </a:xfrm>
          <a:prstGeom prst="rect">
            <a:avLst/>
          </a:prstGeom>
          <a:noFill/>
          <a:ln w="9525">
            <a:noFill/>
            <a:miter lim="800000"/>
            <a:headEnd/>
            <a:tailEnd/>
          </a:ln>
        </p:spPr>
        <p:txBody>
          <a:bodyPr lIns="0" tIns="0" rIns="0" bIns="0" anchor="ctr">
            <a:spAutoFit/>
          </a:bodyPr>
          <a:lstStyle/>
          <a:p>
            <a:pPr algn="ctr">
              <a:buFont typeface="Arial" charset="0"/>
              <a:buNone/>
              <a:defRPr/>
            </a:pPr>
            <a:r>
              <a:rPr lang="en-US" altLang="zh-CN" sz="2800" b="1" dirty="0">
                <a:solidFill>
                  <a:srgbClr val="FFFF00"/>
                </a:solidFill>
                <a:latin typeface="+mj-ea"/>
                <a:ea typeface="+mj-ea"/>
              </a:rPr>
              <a:t>《</a:t>
            </a:r>
            <a:r>
              <a:rPr lang="zh-CN" altLang="en-US" sz="2800" b="1" dirty="0">
                <a:solidFill>
                  <a:srgbClr val="FFFF00"/>
                </a:solidFill>
                <a:latin typeface="+mj-ea"/>
                <a:ea typeface="+mj-ea"/>
              </a:rPr>
              <a:t>人民日报</a:t>
            </a:r>
            <a:r>
              <a:rPr lang="en-US" altLang="zh-CN" sz="2800" b="1" dirty="0">
                <a:solidFill>
                  <a:srgbClr val="FFFF00"/>
                </a:solidFill>
                <a:latin typeface="+mj-ea"/>
                <a:ea typeface="+mj-ea"/>
              </a:rPr>
              <a:t>》</a:t>
            </a:r>
            <a:r>
              <a:rPr lang="zh-CN" altLang="en-US" sz="2800" b="1" dirty="0">
                <a:solidFill>
                  <a:srgbClr val="FFFF00"/>
                </a:solidFill>
                <a:latin typeface="+mj-ea"/>
                <a:ea typeface="+mj-ea"/>
              </a:rPr>
              <a:t>、</a:t>
            </a:r>
            <a:r>
              <a:rPr lang="en-US" altLang="zh-CN" sz="2800" b="1" dirty="0">
                <a:solidFill>
                  <a:srgbClr val="FFFF00"/>
                </a:solidFill>
                <a:latin typeface="+mj-ea"/>
                <a:ea typeface="+mj-ea"/>
              </a:rPr>
              <a:t>《</a:t>
            </a:r>
            <a:r>
              <a:rPr lang="zh-CN" altLang="en-US" sz="2800" b="1" dirty="0">
                <a:solidFill>
                  <a:srgbClr val="FFFF00"/>
                </a:solidFill>
                <a:latin typeface="+mj-ea"/>
                <a:ea typeface="+mj-ea"/>
              </a:rPr>
              <a:t>参考消息</a:t>
            </a:r>
            <a:r>
              <a:rPr lang="en-US" altLang="zh-CN" sz="2800" b="1" dirty="0">
                <a:solidFill>
                  <a:srgbClr val="FFFF00"/>
                </a:solidFill>
                <a:latin typeface="+mj-ea"/>
                <a:ea typeface="+mj-ea"/>
              </a:rPr>
              <a:t>》</a:t>
            </a:r>
            <a:r>
              <a:rPr lang="zh-CN" altLang="en-US" sz="2800" b="1" dirty="0">
                <a:solidFill>
                  <a:srgbClr val="FFFF00"/>
                </a:solidFill>
                <a:latin typeface="+mj-ea"/>
                <a:ea typeface="+mj-ea"/>
              </a:rPr>
              <a:t>报道基加利大学</a:t>
            </a:r>
            <a:endParaRPr lang="en-US" altLang="zh-CN" sz="2800" b="1" dirty="0">
              <a:solidFill>
                <a:srgbClr val="FFFF00"/>
              </a:solidFill>
              <a:latin typeface="+mj-ea"/>
              <a:ea typeface="+mj-ea"/>
            </a:endParaRPr>
          </a:p>
          <a:p>
            <a:pPr algn="ctr">
              <a:buFont typeface="Arial" charset="0"/>
              <a:buNone/>
              <a:defRPr/>
            </a:pPr>
            <a:r>
              <a:rPr lang="zh-CN" altLang="en-US" sz="2800" b="1" dirty="0">
                <a:solidFill>
                  <a:srgbClr val="FFFF00"/>
                </a:solidFill>
                <a:latin typeface="+mj-ea"/>
                <a:ea typeface="+mj-ea"/>
              </a:rPr>
              <a:t>与超星合作开展孔子学院慕课建设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9090"/>
                                        </p:tgtEl>
                                        <p:attrNameLst>
                                          <p:attrName>style.visibility</p:attrName>
                                        </p:attrNameLst>
                                      </p:cBhvr>
                                      <p:to>
                                        <p:strVal val="visible"/>
                                      </p:to>
                                    </p:set>
                                    <p:animEffect transition="in" filter="wipe(up)">
                                      <p:cBhvr>
                                        <p:cTn id="7" dur="1000"/>
                                        <p:tgtEl>
                                          <p:spTgt spid="89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矩形 2"/>
          <p:cNvSpPr>
            <a:spLocks noChangeArrowheads="1"/>
          </p:cNvSpPr>
          <p:nvPr/>
        </p:nvSpPr>
        <p:spPr bwMode="auto">
          <a:xfrm>
            <a:off x="2738438" y="636588"/>
            <a:ext cx="4405312" cy="400050"/>
          </a:xfrm>
          <a:prstGeom prst="rect">
            <a:avLst/>
          </a:prstGeom>
          <a:noFill/>
          <a:ln w="9525">
            <a:noFill/>
            <a:miter lim="800000"/>
            <a:headEnd/>
            <a:tailEnd/>
          </a:ln>
        </p:spPr>
        <p:txBody>
          <a:bodyPr lIns="91416" tIns="45708" rIns="91416" bIns="45708">
            <a:spAutoFit/>
          </a:bodyPr>
          <a:lstStyle/>
          <a:p>
            <a:r>
              <a:rPr lang="zh-CN" altLang="en-US" sz="2000" dirty="0" smtClean="0">
                <a:latin typeface="Segoe UI Light" pitchFamily="34" charset="0"/>
                <a:ea typeface="微软雅黑" pitchFamily="34" charset="-122"/>
                <a:sym typeface="Segoe UI Light" pitchFamily="34" charset="0"/>
              </a:rPr>
              <a:t>支持</a:t>
            </a:r>
            <a:r>
              <a:rPr lang="zh-CN" altLang="en-US" sz="2000" dirty="0">
                <a:latin typeface="Segoe UI Light" pitchFamily="34" charset="0"/>
                <a:ea typeface="微软雅黑" pitchFamily="34" charset="-122"/>
                <a:sym typeface="Segoe UI Light" pitchFamily="34" charset="0"/>
              </a:rPr>
              <a:t>全终端：</a:t>
            </a:r>
            <a:r>
              <a:rPr lang="en-US" altLang="zh-CN" sz="2000" dirty="0">
                <a:latin typeface="Segoe UI Light" pitchFamily="34" charset="0"/>
                <a:ea typeface="微软雅黑" pitchFamily="34" charset="-122"/>
                <a:sym typeface="Segoe UI Light" pitchFamily="34" charset="0"/>
              </a:rPr>
              <a:t>PC</a:t>
            </a:r>
            <a:r>
              <a:rPr lang="zh-CN" altLang="en-US" sz="2000" dirty="0">
                <a:latin typeface="Segoe UI Light" pitchFamily="34" charset="0"/>
                <a:ea typeface="微软雅黑" pitchFamily="34" charset="-122"/>
                <a:sym typeface="Segoe UI Light" pitchFamily="34" charset="0"/>
              </a:rPr>
              <a:t>、手机、</a:t>
            </a:r>
            <a:r>
              <a:rPr lang="en-US" altLang="zh-CN" sz="2000" b="1" dirty="0">
                <a:latin typeface="Segoe UI Light" pitchFamily="34" charset="0"/>
                <a:ea typeface="微软雅黑" pitchFamily="34" charset="-122"/>
                <a:sym typeface="Segoe UI Light" pitchFamily="34" charset="0"/>
              </a:rPr>
              <a:t>PAD</a:t>
            </a:r>
            <a:endParaRPr lang="zh-CN" altLang="en-US" sz="2000" b="1" dirty="0">
              <a:latin typeface="Segoe UI Light" pitchFamily="34" charset="0"/>
              <a:ea typeface="微软雅黑" pitchFamily="34" charset="-122"/>
              <a:sym typeface="Segoe UI Light" pitchFamily="34" charset="0"/>
            </a:endParaRPr>
          </a:p>
        </p:txBody>
      </p:sp>
      <p:pic>
        <p:nvPicPr>
          <p:cNvPr id="29700" name="Picture 3"/>
          <p:cNvPicPr>
            <a:picLocks noChangeArrowheads="1"/>
          </p:cNvPicPr>
          <p:nvPr/>
        </p:nvPicPr>
        <p:blipFill>
          <a:blip r:embed="rId2"/>
          <a:srcRect/>
          <a:stretch>
            <a:fillRect/>
          </a:stretch>
        </p:blipFill>
        <p:spPr bwMode="auto">
          <a:xfrm>
            <a:off x="6186488" y="1565275"/>
            <a:ext cx="1841500" cy="2951163"/>
          </a:xfrm>
          <a:prstGeom prst="rect">
            <a:avLst/>
          </a:prstGeom>
          <a:noFill/>
          <a:ln w="9525">
            <a:noFill/>
            <a:miter lim="800000"/>
            <a:headEnd/>
            <a:tailEnd/>
          </a:ln>
        </p:spPr>
      </p:pic>
      <p:pic>
        <p:nvPicPr>
          <p:cNvPr id="29701" name="Picture 4"/>
          <p:cNvPicPr>
            <a:picLocks noChangeArrowheads="1"/>
          </p:cNvPicPr>
          <p:nvPr/>
        </p:nvPicPr>
        <p:blipFill>
          <a:blip r:embed="rId3"/>
          <a:srcRect/>
          <a:stretch>
            <a:fillRect/>
          </a:stretch>
        </p:blipFill>
        <p:spPr bwMode="auto">
          <a:xfrm>
            <a:off x="2266950" y="1562100"/>
            <a:ext cx="1689100" cy="2954338"/>
          </a:xfrm>
          <a:prstGeom prst="rect">
            <a:avLst/>
          </a:prstGeom>
          <a:noFill/>
          <a:ln w="9525">
            <a:noFill/>
            <a:miter lim="800000"/>
            <a:headEnd/>
            <a:tailEnd/>
          </a:ln>
        </p:spPr>
      </p:pic>
      <p:pic>
        <p:nvPicPr>
          <p:cNvPr id="29702" name="Picture 5"/>
          <p:cNvPicPr>
            <a:picLocks noChangeArrowheads="1"/>
          </p:cNvPicPr>
          <p:nvPr/>
        </p:nvPicPr>
        <p:blipFill>
          <a:blip r:embed="rId4"/>
          <a:srcRect/>
          <a:stretch>
            <a:fillRect/>
          </a:stretch>
        </p:blipFill>
        <p:spPr bwMode="auto">
          <a:xfrm>
            <a:off x="4227513" y="1562100"/>
            <a:ext cx="1747837" cy="2954338"/>
          </a:xfrm>
          <a:prstGeom prst="rect">
            <a:avLst/>
          </a:prstGeom>
          <a:noFill/>
          <a:ln w="9525">
            <a:noFill/>
            <a:miter lim="800000"/>
            <a:headEnd/>
            <a:tailEnd/>
          </a:ln>
        </p:spPr>
      </p:pic>
      <p:sp>
        <p:nvSpPr>
          <p:cNvPr id="126983" name="矩形 7"/>
          <p:cNvSpPr>
            <a:spLocks noChangeArrowheads="1"/>
          </p:cNvSpPr>
          <p:nvPr/>
        </p:nvSpPr>
        <p:spPr bwMode="auto">
          <a:xfrm>
            <a:off x="2071688" y="965200"/>
            <a:ext cx="6215062" cy="646113"/>
          </a:xfrm>
          <a:prstGeom prst="rect">
            <a:avLst/>
          </a:prstGeom>
          <a:noFill/>
          <a:ln w="9525">
            <a:noFill/>
            <a:miter lim="800000"/>
            <a:headEnd/>
            <a:tailEnd/>
          </a:ln>
        </p:spPr>
        <p:txBody>
          <a:bodyPr>
            <a:spAutoFit/>
          </a:bodyPr>
          <a:lstStyle/>
          <a:p>
            <a:r>
              <a:rPr lang="zh-CN" altLang="zh-CN" b="1">
                <a:solidFill>
                  <a:srgbClr val="FF0000"/>
                </a:solidFill>
                <a:sym typeface="Calibri" pitchFamily="34" charset="0"/>
              </a:rPr>
              <a:t>ipad</a:t>
            </a:r>
            <a:r>
              <a:rPr lang="zh-CN" altLang="en-US" b="1">
                <a:solidFill>
                  <a:srgbClr val="FF0000"/>
                </a:solidFill>
                <a:sym typeface="宋体" pitchFamily="2" charset="-122"/>
              </a:rPr>
              <a:t>连续三年排名第一的视频网站</a:t>
            </a:r>
            <a:r>
              <a:rPr lang="zh-CN" altLang="zh-CN" b="1">
                <a:solidFill>
                  <a:srgbClr val="FF0000"/>
                </a:solidFill>
                <a:sym typeface="Calibri" pitchFamily="34" charset="0"/>
              </a:rPr>
              <a:t>PPTV</a:t>
            </a:r>
            <a:r>
              <a:rPr lang="zh-CN" altLang="en-US" b="1">
                <a:solidFill>
                  <a:srgbClr val="FF0000"/>
                </a:solidFill>
                <a:sym typeface="宋体" pitchFamily="2" charset="-122"/>
              </a:rPr>
              <a:t>移动端团队！</a:t>
            </a:r>
          </a:p>
          <a:p>
            <a:r>
              <a:rPr lang="zh-CN" altLang="en-US" b="1">
                <a:solidFill>
                  <a:srgbClr val="FF0000"/>
                </a:solidFill>
                <a:sym typeface="宋体" pitchFamily="2" charset="-122"/>
              </a:rPr>
              <a:t>核心是：同时容纳</a:t>
            </a:r>
            <a:r>
              <a:rPr lang="zh-CN" altLang="zh-CN" b="1">
                <a:solidFill>
                  <a:srgbClr val="FF0000"/>
                </a:solidFill>
                <a:sym typeface="Calibri" pitchFamily="34" charset="0"/>
              </a:rPr>
              <a:t>1000</a:t>
            </a:r>
            <a:r>
              <a:rPr lang="zh-CN" altLang="en-US" b="1">
                <a:solidFill>
                  <a:srgbClr val="FF0000"/>
                </a:solidFill>
                <a:sym typeface="宋体" pitchFamily="2" charset="-122"/>
              </a:rPr>
              <a:t>万人在线的稳定经验！</a:t>
            </a:r>
          </a:p>
        </p:txBody>
      </p:sp>
      <p:pic>
        <p:nvPicPr>
          <p:cNvPr id="126984" name="图片 3" descr="C:\Documents and Settings\Administrator\桌面\超星慕课二维码.png"/>
          <p:cNvPicPr>
            <a:picLocks noChangeAspect="1" noChangeArrowheads="1"/>
          </p:cNvPicPr>
          <p:nvPr/>
        </p:nvPicPr>
        <p:blipFill>
          <a:blip r:embed="rId5"/>
          <a:srcRect/>
          <a:stretch>
            <a:fillRect/>
          </a:stretch>
        </p:blipFill>
        <p:spPr bwMode="auto">
          <a:xfrm>
            <a:off x="571500" y="2894013"/>
            <a:ext cx="1357313" cy="1085850"/>
          </a:xfrm>
          <a:prstGeom prst="rect">
            <a:avLst/>
          </a:prstGeom>
          <a:noFill/>
          <a:ln w="9525">
            <a:noFill/>
            <a:miter lim="800000"/>
            <a:headEnd/>
            <a:tailEnd/>
          </a:ln>
        </p:spPr>
      </p:pic>
      <p:sp>
        <p:nvSpPr>
          <p:cNvPr id="126985" name="矩形 9"/>
          <p:cNvSpPr>
            <a:spLocks noChangeArrowheads="1"/>
          </p:cNvSpPr>
          <p:nvPr/>
        </p:nvSpPr>
        <p:spPr bwMode="auto">
          <a:xfrm>
            <a:off x="0" y="4071938"/>
            <a:ext cx="2573338" cy="369887"/>
          </a:xfrm>
          <a:prstGeom prst="rect">
            <a:avLst/>
          </a:prstGeom>
          <a:noFill/>
          <a:ln w="9525">
            <a:noFill/>
            <a:miter lim="800000"/>
            <a:headEnd/>
            <a:tailEnd/>
          </a:ln>
        </p:spPr>
        <p:txBody>
          <a:bodyPr wrap="none">
            <a:spAutoFit/>
          </a:bodyPr>
          <a:lstStyle/>
          <a:p>
            <a:pPr eaLnBrk="0" hangingPunct="0"/>
            <a:r>
              <a:rPr lang="zh-CN" altLang="en-US" b="1">
                <a:solidFill>
                  <a:srgbClr val="000000"/>
                </a:solidFill>
              </a:rPr>
              <a:t>扫一下，随时随地学习 </a:t>
            </a:r>
          </a:p>
        </p:txBody>
      </p:sp>
      <p:sp>
        <p:nvSpPr>
          <p:cNvPr id="10" name="圆角矩形标注 7"/>
          <p:cNvSpPr>
            <a:spLocks noChangeArrowheads="1"/>
          </p:cNvSpPr>
          <p:nvPr/>
        </p:nvSpPr>
        <p:spPr bwMode="auto">
          <a:xfrm>
            <a:off x="214282" y="214297"/>
            <a:ext cx="1928826" cy="785818"/>
          </a:xfrm>
          <a:prstGeom prst="wedgeRoundRectCallout">
            <a:avLst>
              <a:gd name="adj1" fmla="val 39989"/>
              <a:gd name="adj2" fmla="val 11596"/>
              <a:gd name="adj3" fmla="val 16667"/>
            </a:avLst>
          </a:prstGeom>
          <a:solidFill>
            <a:srgbClr val="FF8718"/>
          </a:solidFill>
          <a:ln w="9525">
            <a:noFill/>
            <a:miter lim="800000"/>
            <a:headEnd/>
            <a:tailEnd/>
          </a:ln>
        </p:spPr>
        <p:txBody>
          <a:bodyPr lIns="91261" tIns="45631" rIns="91261" bIns="45631" anchor="ctr"/>
          <a:lstStyle/>
          <a:p>
            <a:pPr algn="ctr" eaLnBrk="0" hangingPunct="0">
              <a:buFontTx/>
              <a:buNone/>
            </a:pPr>
            <a:r>
              <a:rPr lang="zh-CN" altLang="en-US" sz="2000" b="1" dirty="0">
                <a:solidFill>
                  <a:srgbClr val="FFFFFF"/>
                </a:solidFill>
                <a:latin typeface="微软雅黑" pitchFamily="34" charset="-122"/>
                <a:ea typeface="微软雅黑" pitchFamily="34" charset="-122"/>
                <a:sym typeface="Times New Roman" pitchFamily="18" charset="0"/>
              </a:rPr>
              <a:t>移动学习模块</a:t>
            </a:r>
            <a:endParaRPr lang="zh-CN" altLang="en-US" sz="2000" b="1" dirty="0">
              <a:solidFill>
                <a:srgbClr val="FFFFFF"/>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p:cBhvr>
                                        <p:cTn id="7" dur="500"/>
                                        <p:tgtEl>
                                          <p:spTgt spid="29700"/>
                                        </p:tgtEl>
                                      </p:cBhvr>
                                    </p:animEffect>
                                  </p:childTnLst>
                                </p:cTn>
                              </p:par>
                              <p:par>
                                <p:cTn id="8" presetID="10" presetClass="entr" presetSubtype="0" fill="hold" nodeType="withEffect">
                                  <p:stCondLst>
                                    <p:cond delay="0"/>
                                  </p:stCondLst>
                                  <p:childTnLst>
                                    <p:set>
                                      <p:cBhvr>
                                        <p:cTn id="9" dur="1" fill="hold">
                                          <p:stCondLst>
                                            <p:cond delay="0"/>
                                          </p:stCondLst>
                                        </p:cTn>
                                        <p:tgtEl>
                                          <p:spTgt spid="29701"/>
                                        </p:tgtEl>
                                        <p:attrNameLst>
                                          <p:attrName>style.visibility</p:attrName>
                                        </p:attrNameLst>
                                      </p:cBhvr>
                                      <p:to>
                                        <p:strVal val="visible"/>
                                      </p:to>
                                    </p:set>
                                    <p:animEffect>
                                      <p:cBhvr>
                                        <p:cTn id="10" dur="500"/>
                                        <p:tgtEl>
                                          <p:spTgt spid="29701"/>
                                        </p:tgtEl>
                                      </p:cBhvr>
                                    </p:animEffect>
                                  </p:childTnLst>
                                </p:cTn>
                              </p:par>
                              <p:par>
                                <p:cTn id="11" presetID="10" presetClass="entr" presetSubtype="0" fill="hold" nodeType="withEffect">
                                  <p:stCondLst>
                                    <p:cond delay="0"/>
                                  </p:stCondLst>
                                  <p:childTnLst>
                                    <p:set>
                                      <p:cBhvr>
                                        <p:cTn id="12" dur="1" fill="hold">
                                          <p:stCondLst>
                                            <p:cond delay="0"/>
                                          </p:stCondLst>
                                        </p:cTn>
                                        <p:tgtEl>
                                          <p:spTgt spid="29702"/>
                                        </p:tgtEl>
                                        <p:attrNameLst>
                                          <p:attrName>style.visibility</p:attrName>
                                        </p:attrNameLst>
                                      </p:cBhvr>
                                      <p:to>
                                        <p:strVal val="visible"/>
                                      </p:to>
                                    </p:set>
                                    <p:animEffect>
                                      <p:cBhvr>
                                        <p:cTn id="13" dur="500"/>
                                        <p:tgtEl>
                                          <p:spTgt spid="297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bg bwMode="auto">
      <p:bgPr>
        <a:solidFill>
          <a:srgbClr val="002060"/>
        </a:solidFill>
        <a:effectLst/>
      </p:bgPr>
    </p:bg>
    <p:spTree>
      <p:nvGrpSpPr>
        <p:cNvPr id="1" name=""/>
        <p:cNvGrpSpPr/>
        <p:nvPr/>
      </p:nvGrpSpPr>
      <p:grpSpPr>
        <a:xfrm>
          <a:off x="0" y="0"/>
          <a:ext cx="0" cy="0"/>
          <a:chOff x="0" y="0"/>
          <a:chExt cx="0" cy="0"/>
        </a:xfrm>
      </p:grpSpPr>
      <p:sp>
        <p:nvSpPr>
          <p:cNvPr id="22530" name="内容占位符 1"/>
          <p:cNvSpPr>
            <a:spLocks noChangeArrowheads="1"/>
          </p:cNvSpPr>
          <p:nvPr/>
        </p:nvSpPr>
        <p:spPr bwMode="auto">
          <a:xfrm>
            <a:off x="2428904" y="1714502"/>
            <a:ext cx="6215062" cy="720725"/>
          </a:xfrm>
          <a:prstGeom prst="rect">
            <a:avLst/>
          </a:prstGeom>
          <a:noFill/>
          <a:ln w="9525">
            <a:noFill/>
            <a:miter lim="800000"/>
            <a:headEnd/>
            <a:tailEnd/>
          </a:ln>
        </p:spPr>
        <p:txBody>
          <a:bodyPr lIns="68526" tIns="34289" rIns="68526" bIns="34289"/>
          <a:lstStyle/>
          <a:p>
            <a:pPr>
              <a:defRPr/>
            </a:pPr>
            <a:r>
              <a:rPr lang="zh-CN" altLang="en-US" sz="3600" b="1" dirty="0" smtClean="0">
                <a:solidFill>
                  <a:srgbClr val="FFFFFF"/>
                </a:solidFill>
                <a:latin typeface="微软雅黑" pitchFamily="34" charset="-122"/>
                <a:ea typeface="微软雅黑" pitchFamily="34" charset="-122"/>
                <a:sym typeface="微软雅黑" pitchFamily="34" charset="-122"/>
              </a:rPr>
              <a:t>建好的慕课如何应用？</a:t>
            </a:r>
            <a:endParaRPr lang="en-US" altLang="zh-CN" sz="3600" b="1" dirty="0" smtClean="0">
              <a:solidFill>
                <a:srgbClr val="FFFFFF"/>
              </a:solidFill>
              <a:latin typeface="微软雅黑" pitchFamily="34" charset="-122"/>
              <a:ea typeface="微软雅黑" pitchFamily="34" charset="-122"/>
              <a:sym typeface="微软雅黑" pitchFamily="34" charset="-122"/>
            </a:endParaRPr>
          </a:p>
          <a:p>
            <a:pPr>
              <a:defRPr/>
            </a:pPr>
            <a:endParaRPr lang="en-US" sz="3500" b="1" dirty="0">
              <a:solidFill>
                <a:schemeClr val="bg1"/>
              </a:solidFill>
              <a:latin typeface="微软雅黑" pitchFamily="34" charset="-122"/>
              <a:ea typeface="微软雅黑" pitchFamily="34" charset="-122"/>
              <a:sym typeface="微软雅黑" pitchFamily="34" charset="-122"/>
            </a:endParaRPr>
          </a:p>
          <a:p>
            <a:pPr marL="257175" indent="-257175" algn="ctr">
              <a:spcBef>
                <a:spcPct val="20000"/>
              </a:spcBef>
              <a:defRPr/>
            </a:pPr>
            <a:endParaRPr lang="zh-CN" altLang="en-US" sz="3200" dirty="0">
              <a:solidFill>
                <a:srgbClr val="FFFFFF"/>
              </a:solidFill>
              <a:latin typeface="微软雅黑" pitchFamily="34" charset="-122"/>
              <a:ea typeface="微软雅黑" pitchFamily="34" charset="-122"/>
              <a:sym typeface="微软雅黑" pitchFamily="34" charset="-122"/>
            </a:endParaRPr>
          </a:p>
        </p:txBody>
      </p:sp>
      <p:sp>
        <p:nvSpPr>
          <p:cNvPr id="22531" name="Freeform 9"/>
          <p:cNvSpPr>
            <a:spLocks noEditPoints="1" noChangeArrowheads="1"/>
          </p:cNvSpPr>
          <p:nvPr/>
        </p:nvSpPr>
        <p:spPr bwMode="auto">
          <a:xfrm>
            <a:off x="1676383" y="1673225"/>
            <a:ext cx="466725" cy="541338"/>
          </a:xfrm>
          <a:custGeom>
            <a:avLst/>
            <a:gdLst>
              <a:gd name="T0" fmla="*/ 2147483647 w 480"/>
              <a:gd name="T1" fmla="*/ 2147483647 h 556"/>
              <a:gd name="T2" fmla="*/ 2147483647 w 480"/>
              <a:gd name="T3" fmla="*/ 2147483647 h 556"/>
              <a:gd name="T4" fmla="*/ 2147483647 w 480"/>
              <a:gd name="T5" fmla="*/ 2147483647 h 556"/>
              <a:gd name="T6" fmla="*/ 2147483647 w 480"/>
              <a:gd name="T7" fmla="*/ 2147483647 h 556"/>
              <a:gd name="T8" fmla="*/ 2147483647 w 480"/>
              <a:gd name="T9" fmla="*/ 2147483647 h 556"/>
              <a:gd name="T10" fmla="*/ 2147483647 w 480"/>
              <a:gd name="T11" fmla="*/ 2147483647 h 556"/>
              <a:gd name="T12" fmla="*/ 2147483647 w 480"/>
              <a:gd name="T13" fmla="*/ 2147483647 h 556"/>
              <a:gd name="T14" fmla="*/ 2147483647 w 480"/>
              <a:gd name="T15" fmla="*/ 2147483647 h 556"/>
              <a:gd name="T16" fmla="*/ 2147483647 w 480"/>
              <a:gd name="T17" fmla="*/ 2147483647 h 556"/>
              <a:gd name="T18" fmla="*/ 2147483647 w 480"/>
              <a:gd name="T19" fmla="*/ 2147483647 h 556"/>
              <a:gd name="T20" fmla="*/ 2147483647 w 480"/>
              <a:gd name="T21" fmla="*/ 2147483647 h 556"/>
              <a:gd name="T22" fmla="*/ 2147483647 w 480"/>
              <a:gd name="T23" fmla="*/ 2147483647 h 556"/>
              <a:gd name="T24" fmla="*/ 2147483647 w 480"/>
              <a:gd name="T25" fmla="*/ 2147483647 h 556"/>
              <a:gd name="T26" fmla="*/ 2147483647 w 480"/>
              <a:gd name="T27" fmla="*/ 2147483647 h 556"/>
              <a:gd name="T28" fmla="*/ 2147483647 w 480"/>
              <a:gd name="T29" fmla="*/ 2147483647 h 556"/>
              <a:gd name="T30" fmla="*/ 2147483647 w 480"/>
              <a:gd name="T31" fmla="*/ 2147483647 h 556"/>
              <a:gd name="T32" fmla="*/ 2147483647 w 480"/>
              <a:gd name="T33" fmla="*/ 2147483647 h 556"/>
              <a:gd name="T34" fmla="*/ 0 w 480"/>
              <a:gd name="T35" fmla="*/ 2147483647 h 556"/>
              <a:gd name="T36" fmla="*/ 2147483647 w 480"/>
              <a:gd name="T37" fmla="*/ 2147483647 h 556"/>
              <a:gd name="T38" fmla="*/ 2147483647 w 480"/>
              <a:gd name="T39" fmla="*/ 2147483647 h 556"/>
              <a:gd name="T40" fmla="*/ 2147483647 w 480"/>
              <a:gd name="T41" fmla="*/ 2147483647 h 556"/>
              <a:gd name="T42" fmla="*/ 2147483647 w 480"/>
              <a:gd name="T43" fmla="*/ 2147483647 h 556"/>
              <a:gd name="T44" fmla="*/ 2147483647 w 480"/>
              <a:gd name="T45" fmla="*/ 2147483647 h 556"/>
              <a:gd name="T46" fmla="*/ 2147483647 w 480"/>
              <a:gd name="T47" fmla="*/ 2147483647 h 556"/>
              <a:gd name="T48" fmla="*/ 2147483647 w 480"/>
              <a:gd name="T49" fmla="*/ 2147483647 h 556"/>
              <a:gd name="T50" fmla="*/ 2147483647 w 480"/>
              <a:gd name="T51" fmla="*/ 2147483647 h 556"/>
              <a:gd name="T52" fmla="*/ 2147483647 w 480"/>
              <a:gd name="T53" fmla="*/ 2147483647 h 556"/>
              <a:gd name="T54" fmla="*/ 2147483647 w 480"/>
              <a:gd name="T55" fmla="*/ 2147483647 h 556"/>
              <a:gd name="T56" fmla="*/ 2147483647 w 480"/>
              <a:gd name="T57" fmla="*/ 2147483647 h 556"/>
              <a:gd name="T58" fmla="*/ 2147483647 w 480"/>
              <a:gd name="T59" fmla="*/ 2147483647 h 556"/>
              <a:gd name="T60" fmla="*/ 2147483647 w 480"/>
              <a:gd name="T61" fmla="*/ 0 h 556"/>
              <a:gd name="T62" fmla="*/ 2147483647 w 480"/>
              <a:gd name="T63" fmla="*/ 2147483647 h 556"/>
              <a:gd name="T64" fmla="*/ 2147483647 w 480"/>
              <a:gd name="T65" fmla="*/ 2147483647 h 556"/>
              <a:gd name="T66" fmla="*/ 2147483647 w 480"/>
              <a:gd name="T67" fmla="*/ 2147483647 h 556"/>
              <a:gd name="T68" fmla="*/ 2147483647 w 480"/>
              <a:gd name="T69" fmla="*/ 2147483647 h 556"/>
              <a:gd name="T70" fmla="*/ 2147483647 w 480"/>
              <a:gd name="T71" fmla="*/ 2147483647 h 556"/>
              <a:gd name="T72" fmla="*/ 2147483647 w 480"/>
              <a:gd name="T73" fmla="*/ 2147483647 h 556"/>
              <a:gd name="T74" fmla="*/ 2147483647 w 480"/>
              <a:gd name="T75" fmla="*/ 2147483647 h 556"/>
              <a:gd name="T76" fmla="*/ 2147483647 w 480"/>
              <a:gd name="T77" fmla="*/ 2147483647 h 556"/>
              <a:gd name="T78" fmla="*/ 2147483647 w 480"/>
              <a:gd name="T79" fmla="*/ 2147483647 h 556"/>
              <a:gd name="T80" fmla="*/ 2147483647 w 480"/>
              <a:gd name="T81" fmla="*/ 2147483647 h 556"/>
              <a:gd name="T82" fmla="*/ 2147483647 w 480"/>
              <a:gd name="T83" fmla="*/ 2147483647 h 556"/>
              <a:gd name="T84" fmla="*/ 2147483647 w 480"/>
              <a:gd name="T85" fmla="*/ 2147483647 h 556"/>
              <a:gd name="T86" fmla="*/ 2147483647 w 480"/>
              <a:gd name="T87" fmla="*/ 2147483647 h 556"/>
              <a:gd name="T88" fmla="*/ 2147483647 w 480"/>
              <a:gd name="T89" fmla="*/ 2147483647 h 556"/>
              <a:gd name="T90" fmla="*/ 2147483647 w 480"/>
              <a:gd name="T91" fmla="*/ 2147483647 h 556"/>
              <a:gd name="T92" fmla="*/ 2147483647 w 480"/>
              <a:gd name="T93" fmla="*/ 2147483647 h 556"/>
              <a:gd name="T94" fmla="*/ 2147483647 w 480"/>
              <a:gd name="T95" fmla="*/ 2147483647 h 556"/>
              <a:gd name="T96" fmla="*/ 2147483647 w 480"/>
              <a:gd name="T97" fmla="*/ 2147483647 h 556"/>
              <a:gd name="T98" fmla="*/ 2147483647 w 480"/>
              <a:gd name="T99" fmla="*/ 2147483647 h 556"/>
              <a:gd name="T100" fmla="*/ 2147483647 w 480"/>
              <a:gd name="T101" fmla="*/ 2147483647 h 556"/>
              <a:gd name="T102" fmla="*/ 2147483647 w 480"/>
              <a:gd name="T103" fmla="*/ 2147483647 h 556"/>
              <a:gd name="T104" fmla="*/ 2147483647 w 480"/>
              <a:gd name="T105" fmla="*/ 2147483647 h 556"/>
              <a:gd name="T106" fmla="*/ 2147483647 w 480"/>
              <a:gd name="T107" fmla="*/ 2147483647 h 556"/>
              <a:gd name="T108" fmla="*/ 2147483647 w 480"/>
              <a:gd name="T109" fmla="*/ 2147483647 h 556"/>
              <a:gd name="T110" fmla="*/ 2147483647 w 480"/>
              <a:gd name="T111" fmla="*/ 2147483647 h 556"/>
              <a:gd name="T112" fmla="*/ 2147483647 w 480"/>
              <a:gd name="T113" fmla="*/ 2147483647 h 556"/>
              <a:gd name="T114" fmla="*/ 2147483647 w 480"/>
              <a:gd name="T115" fmla="*/ 2147483647 h 556"/>
              <a:gd name="T116" fmla="*/ 2147483647 w 480"/>
              <a:gd name="T117" fmla="*/ 2147483647 h 556"/>
              <a:gd name="T118" fmla="*/ 2147483647 w 480"/>
              <a:gd name="T119" fmla="*/ 2147483647 h 556"/>
              <a:gd name="T120" fmla="*/ 2147483647 w 480"/>
              <a:gd name="T121" fmla="*/ 2147483647 h 556"/>
              <a:gd name="T122" fmla="*/ 2147483647 w 480"/>
              <a:gd name="T123" fmla="*/ 2147483647 h 5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80"/>
              <a:gd name="T187" fmla="*/ 0 h 556"/>
              <a:gd name="T188" fmla="*/ 480 w 480"/>
              <a:gd name="T189" fmla="*/ 556 h 55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80" h="556">
                <a:moveTo>
                  <a:pt x="0" y="300"/>
                </a:moveTo>
                <a:lnTo>
                  <a:pt x="386" y="300"/>
                </a:lnTo>
                <a:lnTo>
                  <a:pt x="390" y="300"/>
                </a:lnTo>
                <a:lnTo>
                  <a:pt x="392" y="300"/>
                </a:lnTo>
                <a:lnTo>
                  <a:pt x="394" y="308"/>
                </a:lnTo>
                <a:lnTo>
                  <a:pt x="392" y="316"/>
                </a:lnTo>
                <a:lnTo>
                  <a:pt x="394" y="326"/>
                </a:lnTo>
                <a:lnTo>
                  <a:pt x="406" y="322"/>
                </a:lnTo>
                <a:lnTo>
                  <a:pt x="418" y="320"/>
                </a:lnTo>
                <a:lnTo>
                  <a:pt x="428" y="320"/>
                </a:lnTo>
                <a:lnTo>
                  <a:pt x="438" y="322"/>
                </a:lnTo>
                <a:lnTo>
                  <a:pt x="454" y="328"/>
                </a:lnTo>
                <a:lnTo>
                  <a:pt x="460" y="332"/>
                </a:lnTo>
                <a:lnTo>
                  <a:pt x="466" y="338"/>
                </a:lnTo>
                <a:lnTo>
                  <a:pt x="474" y="350"/>
                </a:lnTo>
                <a:lnTo>
                  <a:pt x="480" y="366"/>
                </a:lnTo>
                <a:lnTo>
                  <a:pt x="480" y="382"/>
                </a:lnTo>
                <a:lnTo>
                  <a:pt x="478" y="398"/>
                </a:lnTo>
                <a:lnTo>
                  <a:pt x="474" y="416"/>
                </a:lnTo>
                <a:lnTo>
                  <a:pt x="466" y="432"/>
                </a:lnTo>
                <a:lnTo>
                  <a:pt x="456" y="448"/>
                </a:lnTo>
                <a:lnTo>
                  <a:pt x="444" y="460"/>
                </a:lnTo>
                <a:lnTo>
                  <a:pt x="426" y="468"/>
                </a:lnTo>
                <a:lnTo>
                  <a:pt x="406" y="476"/>
                </a:lnTo>
                <a:lnTo>
                  <a:pt x="396" y="478"/>
                </a:lnTo>
                <a:lnTo>
                  <a:pt x="382" y="480"/>
                </a:lnTo>
                <a:lnTo>
                  <a:pt x="370" y="482"/>
                </a:lnTo>
                <a:lnTo>
                  <a:pt x="360" y="484"/>
                </a:lnTo>
                <a:lnTo>
                  <a:pt x="346" y="492"/>
                </a:lnTo>
                <a:lnTo>
                  <a:pt x="336" y="500"/>
                </a:lnTo>
                <a:lnTo>
                  <a:pt x="326" y="512"/>
                </a:lnTo>
                <a:lnTo>
                  <a:pt x="318" y="522"/>
                </a:lnTo>
                <a:lnTo>
                  <a:pt x="304" y="532"/>
                </a:lnTo>
                <a:lnTo>
                  <a:pt x="292" y="538"/>
                </a:lnTo>
                <a:lnTo>
                  <a:pt x="282" y="544"/>
                </a:lnTo>
                <a:lnTo>
                  <a:pt x="278" y="550"/>
                </a:lnTo>
                <a:lnTo>
                  <a:pt x="276" y="554"/>
                </a:lnTo>
                <a:lnTo>
                  <a:pt x="122" y="554"/>
                </a:lnTo>
                <a:lnTo>
                  <a:pt x="118" y="556"/>
                </a:lnTo>
                <a:lnTo>
                  <a:pt x="116" y="556"/>
                </a:lnTo>
                <a:lnTo>
                  <a:pt x="112" y="552"/>
                </a:lnTo>
                <a:lnTo>
                  <a:pt x="108" y="548"/>
                </a:lnTo>
                <a:lnTo>
                  <a:pt x="104" y="542"/>
                </a:lnTo>
                <a:lnTo>
                  <a:pt x="94" y="534"/>
                </a:lnTo>
                <a:lnTo>
                  <a:pt x="82" y="526"/>
                </a:lnTo>
                <a:lnTo>
                  <a:pt x="68" y="516"/>
                </a:lnTo>
                <a:lnTo>
                  <a:pt x="54" y="504"/>
                </a:lnTo>
                <a:lnTo>
                  <a:pt x="40" y="488"/>
                </a:lnTo>
                <a:lnTo>
                  <a:pt x="30" y="468"/>
                </a:lnTo>
                <a:lnTo>
                  <a:pt x="20" y="448"/>
                </a:lnTo>
                <a:lnTo>
                  <a:pt x="14" y="424"/>
                </a:lnTo>
                <a:lnTo>
                  <a:pt x="8" y="400"/>
                </a:lnTo>
                <a:lnTo>
                  <a:pt x="4" y="372"/>
                </a:lnTo>
                <a:lnTo>
                  <a:pt x="0" y="312"/>
                </a:lnTo>
                <a:lnTo>
                  <a:pt x="0" y="300"/>
                </a:lnTo>
                <a:close/>
                <a:moveTo>
                  <a:pt x="132" y="20"/>
                </a:moveTo>
                <a:lnTo>
                  <a:pt x="132" y="20"/>
                </a:lnTo>
                <a:lnTo>
                  <a:pt x="136" y="22"/>
                </a:lnTo>
                <a:lnTo>
                  <a:pt x="136" y="26"/>
                </a:lnTo>
                <a:lnTo>
                  <a:pt x="138" y="36"/>
                </a:lnTo>
                <a:lnTo>
                  <a:pt x="140" y="48"/>
                </a:lnTo>
                <a:lnTo>
                  <a:pt x="138" y="60"/>
                </a:lnTo>
                <a:lnTo>
                  <a:pt x="136" y="70"/>
                </a:lnTo>
                <a:lnTo>
                  <a:pt x="132" y="90"/>
                </a:lnTo>
                <a:lnTo>
                  <a:pt x="130" y="98"/>
                </a:lnTo>
                <a:lnTo>
                  <a:pt x="134" y="112"/>
                </a:lnTo>
                <a:lnTo>
                  <a:pt x="142" y="140"/>
                </a:lnTo>
                <a:lnTo>
                  <a:pt x="150" y="164"/>
                </a:lnTo>
                <a:lnTo>
                  <a:pt x="152" y="176"/>
                </a:lnTo>
                <a:lnTo>
                  <a:pt x="154" y="186"/>
                </a:lnTo>
                <a:lnTo>
                  <a:pt x="152" y="194"/>
                </a:lnTo>
                <a:lnTo>
                  <a:pt x="148" y="206"/>
                </a:lnTo>
                <a:lnTo>
                  <a:pt x="144" y="216"/>
                </a:lnTo>
                <a:lnTo>
                  <a:pt x="140" y="224"/>
                </a:lnTo>
                <a:lnTo>
                  <a:pt x="128" y="240"/>
                </a:lnTo>
                <a:lnTo>
                  <a:pt x="120" y="254"/>
                </a:lnTo>
                <a:lnTo>
                  <a:pt x="116" y="268"/>
                </a:lnTo>
                <a:lnTo>
                  <a:pt x="112" y="274"/>
                </a:lnTo>
                <a:lnTo>
                  <a:pt x="108" y="276"/>
                </a:lnTo>
                <a:lnTo>
                  <a:pt x="104" y="274"/>
                </a:lnTo>
                <a:lnTo>
                  <a:pt x="102" y="268"/>
                </a:lnTo>
                <a:lnTo>
                  <a:pt x="98" y="244"/>
                </a:lnTo>
                <a:lnTo>
                  <a:pt x="102" y="232"/>
                </a:lnTo>
                <a:lnTo>
                  <a:pt x="110" y="208"/>
                </a:lnTo>
                <a:lnTo>
                  <a:pt x="112" y="196"/>
                </a:lnTo>
                <a:lnTo>
                  <a:pt x="112" y="186"/>
                </a:lnTo>
                <a:lnTo>
                  <a:pt x="112" y="170"/>
                </a:lnTo>
                <a:lnTo>
                  <a:pt x="108" y="158"/>
                </a:lnTo>
                <a:lnTo>
                  <a:pt x="102" y="142"/>
                </a:lnTo>
                <a:lnTo>
                  <a:pt x="98" y="124"/>
                </a:lnTo>
                <a:lnTo>
                  <a:pt x="96" y="104"/>
                </a:lnTo>
                <a:lnTo>
                  <a:pt x="96" y="94"/>
                </a:lnTo>
                <a:lnTo>
                  <a:pt x="100" y="82"/>
                </a:lnTo>
                <a:lnTo>
                  <a:pt x="104" y="70"/>
                </a:lnTo>
                <a:lnTo>
                  <a:pt x="110" y="58"/>
                </a:lnTo>
                <a:lnTo>
                  <a:pt x="120" y="42"/>
                </a:lnTo>
                <a:lnTo>
                  <a:pt x="126" y="26"/>
                </a:lnTo>
                <a:lnTo>
                  <a:pt x="128" y="22"/>
                </a:lnTo>
                <a:lnTo>
                  <a:pt x="132" y="20"/>
                </a:lnTo>
                <a:close/>
                <a:moveTo>
                  <a:pt x="218" y="0"/>
                </a:moveTo>
                <a:lnTo>
                  <a:pt x="218" y="0"/>
                </a:lnTo>
                <a:lnTo>
                  <a:pt x="220" y="0"/>
                </a:lnTo>
                <a:lnTo>
                  <a:pt x="222" y="2"/>
                </a:lnTo>
                <a:lnTo>
                  <a:pt x="226" y="10"/>
                </a:lnTo>
                <a:lnTo>
                  <a:pt x="228" y="22"/>
                </a:lnTo>
                <a:lnTo>
                  <a:pt x="230" y="36"/>
                </a:lnTo>
                <a:lnTo>
                  <a:pt x="230" y="50"/>
                </a:lnTo>
                <a:lnTo>
                  <a:pt x="226" y="66"/>
                </a:lnTo>
                <a:lnTo>
                  <a:pt x="222" y="84"/>
                </a:lnTo>
                <a:lnTo>
                  <a:pt x="220" y="96"/>
                </a:lnTo>
                <a:lnTo>
                  <a:pt x="222" y="112"/>
                </a:lnTo>
                <a:lnTo>
                  <a:pt x="232" y="134"/>
                </a:lnTo>
                <a:lnTo>
                  <a:pt x="242" y="160"/>
                </a:lnTo>
                <a:lnTo>
                  <a:pt x="246" y="170"/>
                </a:lnTo>
                <a:lnTo>
                  <a:pt x="246" y="180"/>
                </a:lnTo>
                <a:lnTo>
                  <a:pt x="244" y="194"/>
                </a:lnTo>
                <a:lnTo>
                  <a:pt x="240" y="208"/>
                </a:lnTo>
                <a:lnTo>
                  <a:pt x="230" y="224"/>
                </a:lnTo>
                <a:lnTo>
                  <a:pt x="218" y="240"/>
                </a:lnTo>
                <a:lnTo>
                  <a:pt x="206" y="258"/>
                </a:lnTo>
                <a:lnTo>
                  <a:pt x="200" y="270"/>
                </a:lnTo>
                <a:lnTo>
                  <a:pt x="198" y="278"/>
                </a:lnTo>
                <a:lnTo>
                  <a:pt x="194" y="280"/>
                </a:lnTo>
                <a:lnTo>
                  <a:pt x="190" y="280"/>
                </a:lnTo>
                <a:lnTo>
                  <a:pt x="188" y="278"/>
                </a:lnTo>
                <a:lnTo>
                  <a:pt x="186" y="270"/>
                </a:lnTo>
                <a:lnTo>
                  <a:pt x="184" y="260"/>
                </a:lnTo>
                <a:lnTo>
                  <a:pt x="184" y="256"/>
                </a:lnTo>
                <a:lnTo>
                  <a:pt x="186" y="244"/>
                </a:lnTo>
                <a:lnTo>
                  <a:pt x="192" y="230"/>
                </a:lnTo>
                <a:lnTo>
                  <a:pt x="200" y="208"/>
                </a:lnTo>
                <a:lnTo>
                  <a:pt x="202" y="198"/>
                </a:lnTo>
                <a:lnTo>
                  <a:pt x="204" y="188"/>
                </a:lnTo>
                <a:lnTo>
                  <a:pt x="202" y="168"/>
                </a:lnTo>
                <a:lnTo>
                  <a:pt x="196" y="148"/>
                </a:lnTo>
                <a:lnTo>
                  <a:pt x="188" y="128"/>
                </a:lnTo>
                <a:lnTo>
                  <a:pt x="182" y="114"/>
                </a:lnTo>
                <a:lnTo>
                  <a:pt x="180" y="100"/>
                </a:lnTo>
                <a:lnTo>
                  <a:pt x="182" y="90"/>
                </a:lnTo>
                <a:lnTo>
                  <a:pt x="184" y="80"/>
                </a:lnTo>
                <a:lnTo>
                  <a:pt x="196" y="54"/>
                </a:lnTo>
                <a:lnTo>
                  <a:pt x="206" y="36"/>
                </a:lnTo>
                <a:lnTo>
                  <a:pt x="210" y="26"/>
                </a:lnTo>
                <a:lnTo>
                  <a:pt x="212" y="18"/>
                </a:lnTo>
                <a:lnTo>
                  <a:pt x="216" y="6"/>
                </a:lnTo>
                <a:lnTo>
                  <a:pt x="216" y="2"/>
                </a:lnTo>
                <a:lnTo>
                  <a:pt x="218" y="0"/>
                </a:lnTo>
                <a:close/>
                <a:moveTo>
                  <a:pt x="298" y="20"/>
                </a:moveTo>
                <a:lnTo>
                  <a:pt x="298" y="20"/>
                </a:lnTo>
                <a:lnTo>
                  <a:pt x="300" y="20"/>
                </a:lnTo>
                <a:lnTo>
                  <a:pt x="304" y="24"/>
                </a:lnTo>
                <a:lnTo>
                  <a:pt x="306" y="36"/>
                </a:lnTo>
                <a:lnTo>
                  <a:pt x="308" y="42"/>
                </a:lnTo>
                <a:lnTo>
                  <a:pt x="312" y="56"/>
                </a:lnTo>
                <a:lnTo>
                  <a:pt x="312" y="64"/>
                </a:lnTo>
                <a:lnTo>
                  <a:pt x="312" y="74"/>
                </a:lnTo>
                <a:lnTo>
                  <a:pt x="308" y="90"/>
                </a:lnTo>
                <a:lnTo>
                  <a:pt x="308" y="94"/>
                </a:lnTo>
                <a:lnTo>
                  <a:pt x="312" y="108"/>
                </a:lnTo>
                <a:lnTo>
                  <a:pt x="320" y="130"/>
                </a:lnTo>
                <a:lnTo>
                  <a:pt x="330" y="154"/>
                </a:lnTo>
                <a:lnTo>
                  <a:pt x="332" y="164"/>
                </a:lnTo>
                <a:lnTo>
                  <a:pt x="334" y="174"/>
                </a:lnTo>
                <a:lnTo>
                  <a:pt x="332" y="186"/>
                </a:lnTo>
                <a:lnTo>
                  <a:pt x="328" y="200"/>
                </a:lnTo>
                <a:lnTo>
                  <a:pt x="320" y="214"/>
                </a:lnTo>
                <a:lnTo>
                  <a:pt x="308" y="230"/>
                </a:lnTo>
                <a:lnTo>
                  <a:pt x="292" y="254"/>
                </a:lnTo>
                <a:lnTo>
                  <a:pt x="284" y="270"/>
                </a:lnTo>
                <a:lnTo>
                  <a:pt x="282" y="276"/>
                </a:lnTo>
                <a:lnTo>
                  <a:pt x="278" y="278"/>
                </a:lnTo>
                <a:lnTo>
                  <a:pt x="274" y="278"/>
                </a:lnTo>
                <a:lnTo>
                  <a:pt x="274" y="276"/>
                </a:lnTo>
                <a:lnTo>
                  <a:pt x="272" y="268"/>
                </a:lnTo>
                <a:lnTo>
                  <a:pt x="270" y="256"/>
                </a:lnTo>
                <a:lnTo>
                  <a:pt x="270" y="252"/>
                </a:lnTo>
                <a:lnTo>
                  <a:pt x="272" y="242"/>
                </a:lnTo>
                <a:lnTo>
                  <a:pt x="280" y="228"/>
                </a:lnTo>
                <a:lnTo>
                  <a:pt x="286" y="212"/>
                </a:lnTo>
                <a:lnTo>
                  <a:pt x="292" y="198"/>
                </a:lnTo>
                <a:lnTo>
                  <a:pt x="294" y="186"/>
                </a:lnTo>
                <a:lnTo>
                  <a:pt x="296" y="174"/>
                </a:lnTo>
                <a:lnTo>
                  <a:pt x="294" y="160"/>
                </a:lnTo>
                <a:lnTo>
                  <a:pt x="288" y="144"/>
                </a:lnTo>
                <a:lnTo>
                  <a:pt x="278" y="118"/>
                </a:lnTo>
                <a:lnTo>
                  <a:pt x="276" y="108"/>
                </a:lnTo>
                <a:lnTo>
                  <a:pt x="274" y="100"/>
                </a:lnTo>
                <a:lnTo>
                  <a:pt x="276" y="86"/>
                </a:lnTo>
                <a:lnTo>
                  <a:pt x="280" y="74"/>
                </a:lnTo>
                <a:lnTo>
                  <a:pt x="286" y="56"/>
                </a:lnTo>
                <a:lnTo>
                  <a:pt x="292" y="40"/>
                </a:lnTo>
                <a:lnTo>
                  <a:pt x="294" y="30"/>
                </a:lnTo>
                <a:lnTo>
                  <a:pt x="296" y="22"/>
                </a:lnTo>
                <a:lnTo>
                  <a:pt x="298" y="20"/>
                </a:lnTo>
                <a:close/>
                <a:moveTo>
                  <a:pt x="440" y="346"/>
                </a:moveTo>
                <a:lnTo>
                  <a:pt x="440" y="346"/>
                </a:lnTo>
                <a:lnTo>
                  <a:pt x="426" y="346"/>
                </a:lnTo>
                <a:lnTo>
                  <a:pt x="414" y="348"/>
                </a:lnTo>
                <a:lnTo>
                  <a:pt x="394" y="350"/>
                </a:lnTo>
                <a:lnTo>
                  <a:pt x="382" y="406"/>
                </a:lnTo>
                <a:lnTo>
                  <a:pt x="376" y="434"/>
                </a:lnTo>
                <a:lnTo>
                  <a:pt x="368" y="460"/>
                </a:lnTo>
                <a:lnTo>
                  <a:pt x="382" y="458"/>
                </a:lnTo>
                <a:lnTo>
                  <a:pt x="398" y="454"/>
                </a:lnTo>
                <a:lnTo>
                  <a:pt x="412" y="448"/>
                </a:lnTo>
                <a:lnTo>
                  <a:pt x="424" y="440"/>
                </a:lnTo>
                <a:lnTo>
                  <a:pt x="436" y="430"/>
                </a:lnTo>
                <a:lnTo>
                  <a:pt x="444" y="420"/>
                </a:lnTo>
                <a:lnTo>
                  <a:pt x="452" y="408"/>
                </a:lnTo>
                <a:lnTo>
                  <a:pt x="456" y="396"/>
                </a:lnTo>
                <a:lnTo>
                  <a:pt x="458" y="384"/>
                </a:lnTo>
                <a:lnTo>
                  <a:pt x="456" y="370"/>
                </a:lnTo>
                <a:lnTo>
                  <a:pt x="450" y="358"/>
                </a:lnTo>
                <a:lnTo>
                  <a:pt x="440" y="346"/>
                </a:lnTo>
                <a:close/>
              </a:path>
            </a:pathLst>
          </a:custGeom>
          <a:solidFill>
            <a:srgbClr val="FFFF00"/>
          </a:solidFill>
          <a:ln w="9525">
            <a:noFill/>
            <a:miter lim="800000"/>
            <a:headEnd/>
            <a:tailEnd/>
          </a:ln>
        </p:spPr>
        <p:txBody>
          <a:bodyPr lIns="91416" tIns="45708" rIns="91416" bIns="45708"/>
          <a:lstStyle/>
          <a:p>
            <a:endParaRPr lang="zh-CN" altLang="zh-CN">
              <a:latin typeface="Segoe UI Light" pitchFamily="34" charset="0"/>
              <a:ea typeface="微软雅黑" pitchFamily="34" charset="-122"/>
              <a:sym typeface="Segoe UI Ligh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530"/>
                                        </p:tgtEl>
                                        <p:attrNameLst>
                                          <p:attrName>style.visibility</p:attrName>
                                        </p:attrNameLst>
                                      </p:cBhvr>
                                      <p:to>
                                        <p:strVal val="visible"/>
                                      </p:to>
                                    </p:set>
                                    <p:animEffect>
                                      <p:cBhvr>
                                        <p:cTn id="7" dur="500"/>
                                        <p:tgtEl>
                                          <p:spTgt spid="225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531"/>
                                        </p:tgtEl>
                                        <p:attrNameLst>
                                          <p:attrName>style.visibility</p:attrName>
                                        </p:attrNameLst>
                                      </p:cBhvr>
                                      <p:to>
                                        <p:strVal val="visible"/>
                                      </p:to>
                                    </p:set>
                                    <p:animEffect>
                                      <p:cBhvr>
                                        <p:cTn id="10" dur="500"/>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ldLvl="0" autoUpdateAnimBg="0"/>
      <p:bldP spid="22531" grpId="0" bldLvl="0" animBg="1"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a:spLocks noChangeArrowheads="1"/>
          </p:cNvSpPr>
          <p:nvPr/>
        </p:nvSpPr>
        <p:spPr bwMode="auto">
          <a:xfrm>
            <a:off x="285720" y="571486"/>
            <a:ext cx="8534400" cy="857255"/>
          </a:xfrm>
          <a:prstGeom prst="rect">
            <a:avLst/>
          </a:prstGeom>
          <a:solidFill>
            <a:srgbClr val="F9360F"/>
          </a:solidFill>
          <a:ln w="9525">
            <a:noFill/>
            <a:miter lim="800000"/>
            <a:headEnd/>
            <a:tailEnd/>
          </a:ln>
        </p:spPr>
        <p:txBody>
          <a:bodyPr lIns="68547" tIns="34274" rIns="68547" bIns="34274" anchor="ctr"/>
          <a:lstStyle/>
          <a:p>
            <a:pPr algn="ctr" eaLnBrk="0" hangingPunct="0"/>
            <a:r>
              <a:rPr lang="zh-CN" altLang="en-US" sz="3200" b="1" dirty="0" smtClean="0">
                <a:solidFill>
                  <a:srgbClr val="FFFFFF"/>
                </a:solidFill>
                <a:latin typeface="微软雅黑" pitchFamily="34" charset="-122"/>
                <a:ea typeface="微软雅黑" pitchFamily="34" charset="-122"/>
                <a:sym typeface="微软雅黑" pitchFamily="34" charset="-122"/>
              </a:rPr>
              <a:t>慕</a:t>
            </a:r>
            <a:r>
              <a:rPr lang="zh-CN" altLang="en-US" sz="3200" b="1" dirty="0">
                <a:solidFill>
                  <a:srgbClr val="FFFFFF"/>
                </a:solidFill>
                <a:latin typeface="微软雅黑" pitchFamily="34" charset="-122"/>
                <a:ea typeface="微软雅黑" pitchFamily="34" charset="-122"/>
                <a:sym typeface="微软雅黑" pitchFamily="34" charset="-122"/>
              </a:rPr>
              <a:t>课学习模块实现网络修学</a:t>
            </a:r>
            <a:r>
              <a:rPr lang="zh-CN" altLang="en-US" sz="3200" b="1" dirty="0" smtClean="0">
                <a:solidFill>
                  <a:srgbClr val="FFFFFF"/>
                </a:solidFill>
                <a:latin typeface="微软雅黑" pitchFamily="34" charset="-122"/>
                <a:ea typeface="微软雅黑" pitchFamily="34" charset="-122"/>
                <a:sym typeface="微软雅黑" pitchFamily="34" charset="-122"/>
              </a:rPr>
              <a:t>分</a:t>
            </a:r>
            <a:endParaRPr lang="en-US" altLang="zh-CN" sz="3200" b="1" dirty="0">
              <a:solidFill>
                <a:srgbClr val="FFFFFF"/>
              </a:solidFill>
              <a:latin typeface="微软雅黑" pitchFamily="34" charset="-122"/>
              <a:ea typeface="微软雅黑" pitchFamily="34" charset="-122"/>
              <a:sym typeface="微软雅黑" pitchFamily="34" charset="-122"/>
            </a:endParaRPr>
          </a:p>
        </p:txBody>
      </p:sp>
      <p:sp>
        <p:nvSpPr>
          <p:cNvPr id="3" name="TextBox 1"/>
          <p:cNvSpPr>
            <a:spLocks noChangeArrowheads="1"/>
          </p:cNvSpPr>
          <p:nvPr/>
        </p:nvSpPr>
        <p:spPr bwMode="auto">
          <a:xfrm>
            <a:off x="285720" y="1714494"/>
            <a:ext cx="8534400" cy="857256"/>
          </a:xfrm>
          <a:prstGeom prst="rect">
            <a:avLst/>
          </a:prstGeom>
          <a:solidFill>
            <a:srgbClr val="F9360F"/>
          </a:solidFill>
          <a:ln w="9525">
            <a:noFill/>
            <a:miter lim="800000"/>
            <a:headEnd/>
            <a:tailEnd/>
          </a:ln>
        </p:spPr>
        <p:txBody>
          <a:bodyPr lIns="68547" tIns="34274" rIns="68547" bIns="34274" anchor="ctr"/>
          <a:lstStyle/>
          <a:p>
            <a:pPr algn="ctr" eaLnBrk="0" hangingPunct="0"/>
            <a:r>
              <a:rPr lang="zh-CN" altLang="en-US" sz="3200" b="1" dirty="0" smtClean="0">
                <a:solidFill>
                  <a:srgbClr val="FFFFFF"/>
                </a:solidFill>
                <a:latin typeface="微软雅黑" pitchFamily="34" charset="-122"/>
                <a:ea typeface="微软雅黑" pitchFamily="34" charset="-122"/>
                <a:sym typeface="微软雅黑" pitchFamily="34" charset="-122"/>
              </a:rPr>
              <a:t>线</a:t>
            </a:r>
            <a:r>
              <a:rPr lang="zh-CN" altLang="en-US" sz="3200" b="1" dirty="0">
                <a:solidFill>
                  <a:srgbClr val="FFFFFF"/>
                </a:solidFill>
                <a:latin typeface="微软雅黑" pitchFamily="34" charset="-122"/>
                <a:ea typeface="微软雅黑" pitchFamily="34" charset="-122"/>
                <a:sym typeface="微软雅黑" pitchFamily="34" charset="-122"/>
              </a:rPr>
              <a:t>上线</a:t>
            </a:r>
            <a:r>
              <a:rPr lang="zh-CN" altLang="en-US" sz="3200" b="1" dirty="0" smtClean="0">
                <a:solidFill>
                  <a:srgbClr val="FFFFFF"/>
                </a:solidFill>
                <a:latin typeface="微软雅黑" pitchFamily="34" charset="-122"/>
                <a:ea typeface="微软雅黑" pitchFamily="34" charset="-122"/>
                <a:sym typeface="微软雅黑" pitchFamily="34" charset="-122"/>
              </a:rPr>
              <a:t>下混合教学，全方位资源辅助教学</a:t>
            </a:r>
            <a:endParaRPr lang="zh-CN" altLang="en-US" sz="3200" b="1" dirty="0">
              <a:solidFill>
                <a:srgbClr val="FFFFFF"/>
              </a:solidFill>
              <a:latin typeface="微软雅黑" pitchFamily="34" charset="-122"/>
              <a:ea typeface="微软雅黑" pitchFamily="34" charset="-122"/>
              <a:sym typeface="微软雅黑" pitchFamily="34" charset="-122"/>
            </a:endParaRPr>
          </a:p>
        </p:txBody>
      </p:sp>
      <p:sp>
        <p:nvSpPr>
          <p:cNvPr id="4" name="TextBox 1"/>
          <p:cNvSpPr>
            <a:spLocks noChangeArrowheads="1"/>
          </p:cNvSpPr>
          <p:nvPr/>
        </p:nvSpPr>
        <p:spPr bwMode="auto">
          <a:xfrm>
            <a:off x="285720" y="2928940"/>
            <a:ext cx="8534400" cy="714367"/>
          </a:xfrm>
          <a:prstGeom prst="rect">
            <a:avLst/>
          </a:prstGeom>
          <a:solidFill>
            <a:srgbClr val="F9360F"/>
          </a:solidFill>
          <a:ln w="9525">
            <a:noFill/>
            <a:miter lim="800000"/>
            <a:headEnd/>
            <a:tailEnd/>
          </a:ln>
        </p:spPr>
        <p:txBody>
          <a:bodyPr lIns="68547" tIns="34274" rIns="68547" bIns="34274" anchor="ctr"/>
          <a:lstStyle/>
          <a:p>
            <a:pPr algn="ctr" eaLnBrk="0" hangingPunct="0"/>
            <a:r>
              <a:rPr lang="zh-CN" altLang="en-US" sz="3200" b="1" dirty="0" smtClean="0">
                <a:solidFill>
                  <a:srgbClr val="FFFFFF"/>
                </a:solidFill>
                <a:latin typeface="微软雅黑" pitchFamily="34" charset="-122"/>
                <a:ea typeface="微软雅黑" pitchFamily="34" charset="-122"/>
                <a:sym typeface="微软雅黑" pitchFamily="34" charset="-122"/>
              </a:rPr>
              <a:t>帮助</a:t>
            </a:r>
            <a:r>
              <a:rPr lang="zh-CN" altLang="en-US" sz="3200" b="1" dirty="0">
                <a:solidFill>
                  <a:srgbClr val="FFFFFF"/>
                </a:solidFill>
                <a:latin typeface="微软雅黑" pitchFamily="34" charset="-122"/>
                <a:ea typeface="微软雅黑" pitchFamily="34" charset="-122"/>
                <a:sym typeface="微软雅黑" pitchFamily="34" charset="-122"/>
              </a:rPr>
              <a:t>学校开展翻转课堂创新</a:t>
            </a:r>
          </a:p>
        </p:txBody>
      </p:sp>
      <p:sp>
        <p:nvSpPr>
          <p:cNvPr id="5" name="TextBox 1"/>
          <p:cNvSpPr>
            <a:spLocks noChangeArrowheads="1"/>
          </p:cNvSpPr>
          <p:nvPr/>
        </p:nvSpPr>
        <p:spPr bwMode="auto">
          <a:xfrm>
            <a:off x="285720" y="4071948"/>
            <a:ext cx="8534400" cy="714367"/>
          </a:xfrm>
          <a:prstGeom prst="rect">
            <a:avLst/>
          </a:prstGeom>
          <a:solidFill>
            <a:srgbClr val="F9360F"/>
          </a:solidFill>
          <a:ln w="9525">
            <a:noFill/>
            <a:miter lim="800000"/>
            <a:headEnd/>
            <a:tailEnd/>
          </a:ln>
        </p:spPr>
        <p:txBody>
          <a:bodyPr lIns="68547" tIns="34274" rIns="68547" bIns="34274" anchor="ctr"/>
          <a:lstStyle/>
          <a:p>
            <a:pPr algn="ctr" eaLnBrk="0" hangingPunct="0"/>
            <a:r>
              <a:rPr lang="zh-CN" altLang="en-US" sz="3200" b="1" dirty="0" smtClean="0">
                <a:solidFill>
                  <a:srgbClr val="FFFFFF"/>
                </a:solidFill>
                <a:latin typeface="微软雅黑" pitchFamily="34" charset="-122"/>
                <a:ea typeface="微软雅黑" pitchFamily="34" charset="-122"/>
                <a:sym typeface="微软雅黑" pitchFamily="34" charset="-122"/>
              </a:rPr>
              <a:t>优质资源共享：联盟、学分互认</a:t>
            </a:r>
            <a:endParaRPr lang="zh-CN" altLang="en-US" sz="3200" b="1" dirty="0">
              <a:solidFill>
                <a:srgbClr val="FFFFFF"/>
              </a:solidFill>
              <a:latin typeface="微软雅黑" pitchFamily="34" charset="-122"/>
              <a:ea typeface="微软雅黑" pitchFamily="34" charset="-122"/>
              <a:sym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4" grpId="0" bldLvl="0" animBg="1" autoUpdateAnimBg="0"/>
      <p:bldP spid="5" grpId="0" bldLvl="0" animBg="1"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426" name="Picture 3"/>
          <p:cNvPicPr>
            <a:picLocks noChangeAspect="1" noChangeArrowheads="1"/>
          </p:cNvPicPr>
          <p:nvPr/>
        </p:nvPicPr>
        <p:blipFill>
          <a:blip r:embed="rId2"/>
          <a:srcRect/>
          <a:stretch>
            <a:fillRect/>
          </a:stretch>
        </p:blipFill>
        <p:spPr bwMode="auto">
          <a:xfrm>
            <a:off x="708053" y="1328753"/>
            <a:ext cx="7864475" cy="3529013"/>
          </a:xfrm>
          <a:prstGeom prst="rect">
            <a:avLst/>
          </a:prstGeom>
          <a:noFill/>
          <a:ln w="9525">
            <a:noFill/>
            <a:miter lim="800000"/>
            <a:headEnd/>
            <a:tailEnd/>
          </a:ln>
          <a:effectLst/>
        </p:spPr>
      </p:pic>
      <p:pic>
        <p:nvPicPr>
          <p:cNvPr id="231427" name="Picture 2"/>
          <p:cNvPicPr>
            <a:picLocks noChangeAspect="1" noChangeArrowheads="1"/>
          </p:cNvPicPr>
          <p:nvPr/>
        </p:nvPicPr>
        <p:blipFill>
          <a:blip r:embed="rId3"/>
          <a:srcRect/>
          <a:stretch>
            <a:fillRect/>
          </a:stretch>
        </p:blipFill>
        <p:spPr bwMode="auto">
          <a:xfrm>
            <a:off x="6319838" y="123825"/>
            <a:ext cx="2000250" cy="1771650"/>
          </a:xfrm>
          <a:prstGeom prst="rect">
            <a:avLst/>
          </a:prstGeom>
          <a:noFill/>
          <a:ln w="9525">
            <a:noFill/>
            <a:miter lim="800000"/>
            <a:headEnd/>
            <a:tailEnd/>
          </a:ln>
          <a:effectLst/>
        </p:spPr>
      </p:pic>
      <p:sp>
        <p:nvSpPr>
          <p:cNvPr id="5" name="矩形 4"/>
          <p:cNvSpPr/>
          <p:nvPr/>
        </p:nvSpPr>
        <p:spPr>
          <a:xfrm>
            <a:off x="439738" y="149225"/>
            <a:ext cx="4348162" cy="369888"/>
          </a:xfrm>
          <a:prstGeom prst="rect">
            <a:avLst/>
          </a:prstGeom>
          <a:solidFill>
            <a:srgbClr val="C0504D"/>
          </a:solidFill>
          <a:ln w="25400" cap="flat" cmpd="sng" algn="ctr">
            <a:solidFill>
              <a:srgbClr val="C0504D">
                <a:shade val="50000"/>
              </a:srgbClr>
            </a:solidFill>
            <a:prstDash val="solid"/>
          </a:ln>
          <a:effectLst/>
        </p:spPr>
        <p:txBody>
          <a:bodyPr>
            <a:spAutoFit/>
          </a:bodyPr>
          <a:lstStyle/>
          <a:p>
            <a:pPr fontAlgn="auto">
              <a:spcBef>
                <a:spcPts val="0"/>
              </a:spcBef>
              <a:spcAft>
                <a:spcPts val="0"/>
              </a:spcAft>
              <a:defRPr/>
            </a:pPr>
            <a:r>
              <a:rPr lang="zh-CN" altLang="en-US" kern="0" dirty="0">
                <a:solidFill>
                  <a:prstClr val="white"/>
                </a:solidFill>
                <a:latin typeface="微软雅黑" pitchFamily="34" charset="-122"/>
                <a:ea typeface="微软雅黑" pitchFamily="34" charset="-122"/>
              </a:rPr>
              <a:t>     复旦大学校内慕课教改（超星支持）</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2454" name="Picture 2"/>
          <p:cNvPicPr>
            <a:picLocks noChangeAspect="1" noChangeArrowheads="1"/>
          </p:cNvPicPr>
          <p:nvPr/>
        </p:nvPicPr>
        <p:blipFill>
          <a:blip r:embed="rId2"/>
          <a:srcRect/>
          <a:stretch>
            <a:fillRect/>
          </a:stretch>
        </p:blipFill>
        <p:spPr bwMode="auto">
          <a:xfrm>
            <a:off x="233363" y="842963"/>
            <a:ext cx="8283575" cy="2349500"/>
          </a:xfrm>
          <a:prstGeom prst="rect">
            <a:avLst/>
          </a:prstGeom>
          <a:noFill/>
          <a:ln w="9525">
            <a:noFill/>
            <a:miter lim="800000"/>
            <a:headEnd/>
            <a:tailEnd/>
          </a:ln>
          <a:effectLst/>
        </p:spPr>
      </p:pic>
      <p:sp>
        <p:nvSpPr>
          <p:cNvPr id="8" name="矩形 7"/>
          <p:cNvSpPr/>
          <p:nvPr/>
        </p:nvSpPr>
        <p:spPr>
          <a:xfrm>
            <a:off x="4572000" y="265113"/>
            <a:ext cx="4248150" cy="369887"/>
          </a:xfrm>
          <a:prstGeom prst="rect">
            <a:avLst/>
          </a:prstGeom>
          <a:solidFill>
            <a:srgbClr val="C0504D"/>
          </a:solidFill>
          <a:ln w="25400" cap="flat" cmpd="sng" algn="ctr">
            <a:solidFill>
              <a:srgbClr val="C0504D">
                <a:shade val="50000"/>
              </a:srgbClr>
            </a:solidFill>
            <a:prstDash val="solid"/>
          </a:ln>
          <a:effectLst/>
        </p:spPr>
        <p:txBody>
          <a:bodyPr>
            <a:spAutoFit/>
          </a:bodyPr>
          <a:lstStyle/>
          <a:p>
            <a:pPr fontAlgn="auto">
              <a:spcBef>
                <a:spcPts val="0"/>
              </a:spcBef>
              <a:spcAft>
                <a:spcPts val="0"/>
              </a:spcAft>
              <a:defRPr/>
            </a:pPr>
            <a:r>
              <a:rPr lang="zh-CN" altLang="en-US" kern="0" dirty="0">
                <a:solidFill>
                  <a:prstClr val="white"/>
                </a:solidFill>
                <a:latin typeface="微软雅黑" pitchFamily="34" charset="-122"/>
                <a:ea typeface="微软雅黑" pitchFamily="34" charset="-122"/>
              </a:rPr>
              <a:t>     同济大学校内慕课教改（超星支持）</a:t>
            </a:r>
          </a:p>
        </p:txBody>
      </p:sp>
      <p:sp>
        <p:nvSpPr>
          <p:cNvPr id="232456" name="TextBox 1"/>
          <p:cNvSpPr txBox="1">
            <a:spLocks noChangeArrowheads="1"/>
          </p:cNvSpPr>
          <p:nvPr/>
        </p:nvSpPr>
        <p:spPr bwMode="auto">
          <a:xfrm>
            <a:off x="500034" y="3714758"/>
            <a:ext cx="5399087" cy="646113"/>
          </a:xfrm>
          <a:prstGeom prst="rect">
            <a:avLst/>
          </a:prstGeom>
          <a:noFill/>
          <a:ln w="9525">
            <a:noFill/>
            <a:miter lim="800000"/>
            <a:headEnd/>
            <a:tailEnd/>
          </a:ln>
        </p:spPr>
        <p:txBody>
          <a:bodyPr>
            <a:spAutoFit/>
          </a:bodyPr>
          <a:lstStyle/>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交通设计</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      一到二年后对全国合作院校开放</a:t>
            </a:r>
            <a:endParaRPr lang="en-US" altLang="zh-CN" dirty="0">
              <a:latin typeface="微软雅黑" pitchFamily="34" charset="-122"/>
              <a:ea typeface="微软雅黑" pitchFamily="34" charset="-122"/>
            </a:endParaRP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工程力学</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      一到二年后对考研学生开放</a:t>
            </a:r>
            <a:endParaRPr lang="en-US" altLang="zh-CN"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TextBox 15"/>
          <p:cNvSpPr txBox="1">
            <a:spLocks noChangeArrowheads="1"/>
          </p:cNvSpPr>
          <p:nvPr/>
        </p:nvSpPr>
        <p:spPr bwMode="auto">
          <a:xfrm>
            <a:off x="288925" y="303213"/>
            <a:ext cx="8388350" cy="585787"/>
          </a:xfrm>
          <a:prstGeom prst="rect">
            <a:avLst/>
          </a:prstGeom>
          <a:noFill/>
          <a:ln w="9525">
            <a:noFill/>
            <a:miter lim="800000"/>
            <a:headEnd/>
            <a:tailEnd/>
          </a:ln>
        </p:spPr>
        <p:txBody>
          <a:bodyPr>
            <a:spAutoFit/>
          </a:bodyPr>
          <a:lstStyle/>
          <a:p>
            <a:r>
              <a:rPr lang="en-US" altLang="zh-CN" sz="3200" b="1">
                <a:solidFill>
                  <a:srgbClr val="C00000"/>
                </a:solidFill>
              </a:rPr>
              <a:t>            </a:t>
            </a:r>
            <a:endParaRPr lang="zh-CN" altLang="en-US" sz="4400" b="1">
              <a:solidFill>
                <a:srgbClr val="C00000"/>
              </a:solidFill>
            </a:endParaRPr>
          </a:p>
        </p:txBody>
      </p:sp>
      <p:sp>
        <p:nvSpPr>
          <p:cNvPr id="233475" name="TextBox 1"/>
          <p:cNvSpPr txBox="1">
            <a:spLocks noChangeArrowheads="1"/>
          </p:cNvSpPr>
          <p:nvPr/>
        </p:nvSpPr>
        <p:spPr bwMode="auto">
          <a:xfrm>
            <a:off x="2571736" y="1995488"/>
            <a:ext cx="4214842" cy="630942"/>
          </a:xfrm>
          <a:prstGeom prst="rect">
            <a:avLst/>
          </a:prstGeom>
          <a:noFill/>
          <a:ln w="9525">
            <a:noFill/>
            <a:miter lim="800000"/>
            <a:headEnd/>
            <a:tailEnd/>
          </a:ln>
        </p:spPr>
        <p:txBody>
          <a:bodyPr wrap="square">
            <a:spAutoFit/>
          </a:bodyPr>
          <a:lstStyle/>
          <a:p>
            <a:r>
              <a:rPr lang="zh-CN" altLang="en-US" sz="3500" dirty="0" smtClean="0">
                <a:latin typeface="微软雅黑" pitchFamily="34" charset="-122"/>
                <a:ea typeface="微软雅黑" pitchFamily="34" charset="-122"/>
                <a:hlinkClick r:id="rId2" action="ppaction://hlinkfile"/>
              </a:rPr>
              <a:t>同济</a:t>
            </a:r>
            <a:r>
              <a:rPr lang="zh-CN" altLang="en-US" sz="3500" dirty="0">
                <a:latin typeface="微软雅黑" pitchFamily="34" charset="-122"/>
                <a:ea typeface="微软雅黑" pitchFamily="34" charset="-122"/>
                <a:hlinkClick r:id="rId2" action="ppaction://hlinkfile"/>
              </a:rPr>
              <a:t>慕课</a:t>
            </a:r>
            <a:r>
              <a:rPr lang="zh-CN" altLang="en-US" sz="3500" dirty="0" smtClean="0">
                <a:latin typeface="微软雅黑" pitchFamily="34" charset="-122"/>
                <a:ea typeface="微软雅黑" pitchFamily="34" charset="-122"/>
                <a:hlinkClick r:id="rId2" action="ppaction://hlinkfile"/>
              </a:rPr>
              <a:t>教改记录片</a:t>
            </a:r>
            <a:endParaRPr lang="zh-CN" altLang="en-US" sz="35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8" name="图片 1"/>
          <p:cNvPicPr>
            <a:picLocks noChangeAspect="1"/>
          </p:cNvPicPr>
          <p:nvPr/>
        </p:nvPicPr>
        <p:blipFill>
          <a:blip r:embed="rId2"/>
          <a:srcRect/>
          <a:stretch>
            <a:fillRect/>
          </a:stretch>
        </p:blipFill>
        <p:spPr bwMode="auto">
          <a:xfrm>
            <a:off x="4356100" y="2108200"/>
            <a:ext cx="4598988" cy="1862138"/>
          </a:xfrm>
          <a:prstGeom prst="rect">
            <a:avLst/>
          </a:prstGeom>
          <a:noFill/>
          <a:ln w="9525">
            <a:noFill/>
            <a:miter lim="800000"/>
            <a:headEnd/>
            <a:tailEnd/>
          </a:ln>
        </p:spPr>
      </p:pic>
      <p:sp>
        <p:nvSpPr>
          <p:cNvPr id="234499" name="Rectangle 18"/>
          <p:cNvSpPr>
            <a:spLocks noChangeArrowheads="1"/>
          </p:cNvSpPr>
          <p:nvPr/>
        </p:nvSpPr>
        <p:spPr bwMode="auto">
          <a:xfrm>
            <a:off x="0" y="4959350"/>
            <a:ext cx="9144000" cy="195263"/>
          </a:xfrm>
          <a:prstGeom prst="rect">
            <a:avLst/>
          </a:prstGeom>
          <a:solidFill>
            <a:srgbClr val="002060"/>
          </a:solidFill>
          <a:ln w="9525">
            <a:noFill/>
            <a:miter lim="800000"/>
            <a:headEnd/>
            <a:tailEnd/>
          </a:ln>
        </p:spPr>
        <p:txBody>
          <a:bodyPr wrap="none" anchor="ctr"/>
          <a:lstStyle/>
          <a:p>
            <a:pPr eaLnBrk="0" hangingPunct="0">
              <a:buFont typeface="Arial" pitchFamily="34" charset="0"/>
              <a:buNone/>
            </a:pPr>
            <a:endParaRPr lang="zh-CN" altLang="zh-CN">
              <a:solidFill>
                <a:srgbClr val="163794"/>
              </a:solidFill>
              <a:latin typeface="Arial" pitchFamily="34" charset="0"/>
              <a:sym typeface="Arial" pitchFamily="34" charset="0"/>
            </a:endParaRPr>
          </a:p>
        </p:txBody>
      </p:sp>
      <p:sp>
        <p:nvSpPr>
          <p:cNvPr id="234503" name="标题 1"/>
          <p:cNvSpPr>
            <a:spLocks noChangeArrowheads="1"/>
          </p:cNvSpPr>
          <p:nvPr/>
        </p:nvSpPr>
        <p:spPr bwMode="auto">
          <a:xfrm>
            <a:off x="395288" y="350838"/>
            <a:ext cx="5770562" cy="385762"/>
          </a:xfrm>
          <a:prstGeom prst="rect">
            <a:avLst/>
          </a:prstGeom>
          <a:solidFill>
            <a:srgbClr val="002060"/>
          </a:solidFill>
          <a:ln w="9525">
            <a:noFill/>
            <a:miter lim="800000"/>
            <a:headEnd/>
            <a:tailEnd/>
          </a:ln>
        </p:spPr>
        <p:txBody>
          <a:bodyPr anchor="ctr"/>
          <a:lstStyle/>
          <a:p>
            <a:pPr eaLnBrk="0" hangingPunct="0">
              <a:buFont typeface="Arial" pitchFamily="34" charset="0"/>
              <a:buNone/>
            </a:pPr>
            <a:r>
              <a:rPr lang="zh-CN" altLang="en-US" sz="2000">
                <a:solidFill>
                  <a:srgbClr val="FFFFFF"/>
                </a:solidFill>
                <a:latin typeface="微软雅黑" pitchFamily="34" charset="-122"/>
                <a:ea typeface="微软雅黑" pitchFamily="34" charset="-122"/>
                <a:sym typeface="微软雅黑" pitchFamily="34" charset="-122"/>
              </a:rPr>
              <a:t>同济大学项目：</a:t>
            </a:r>
            <a:r>
              <a:rPr lang="en-US" altLang="zh-CN" sz="2000">
                <a:solidFill>
                  <a:srgbClr val="FFFFFF"/>
                </a:solidFill>
                <a:latin typeface="微软雅黑" pitchFamily="34" charset="-122"/>
                <a:ea typeface="微软雅黑" pitchFamily="34" charset="-122"/>
                <a:sym typeface="微软雅黑" pitchFamily="34" charset="-122"/>
              </a:rPr>
              <a:t>《</a:t>
            </a:r>
            <a:r>
              <a:rPr lang="zh-CN" altLang="en-US" sz="2000">
                <a:solidFill>
                  <a:srgbClr val="FFFFFF"/>
                </a:solidFill>
                <a:latin typeface="微软雅黑" pitchFamily="34" charset="-122"/>
                <a:ea typeface="微软雅黑" pitchFamily="34" charset="-122"/>
                <a:sym typeface="微软雅黑" pitchFamily="34" charset="-122"/>
              </a:rPr>
              <a:t>交通设计</a:t>
            </a:r>
            <a:r>
              <a:rPr lang="en-US" altLang="zh-CN" sz="2000">
                <a:solidFill>
                  <a:srgbClr val="FFFFFF"/>
                </a:solidFill>
                <a:latin typeface="微软雅黑" pitchFamily="34" charset="-122"/>
                <a:ea typeface="微软雅黑" pitchFamily="34" charset="-122"/>
                <a:sym typeface="微软雅黑" pitchFamily="34" charset="-122"/>
              </a:rPr>
              <a:t>》</a:t>
            </a:r>
            <a:endParaRPr lang="zh-CN" altLang="en-US" sz="2000">
              <a:solidFill>
                <a:srgbClr val="FFFFFF"/>
              </a:solidFill>
              <a:latin typeface="微软雅黑" pitchFamily="34" charset="-122"/>
              <a:ea typeface="微软雅黑" pitchFamily="34" charset="-122"/>
              <a:sym typeface="微软雅黑" pitchFamily="34" charset="-122"/>
            </a:endParaRPr>
          </a:p>
        </p:txBody>
      </p:sp>
      <p:sp>
        <p:nvSpPr>
          <p:cNvPr id="234504" name="内容占位符 2"/>
          <p:cNvSpPr>
            <a:spLocks noChangeArrowheads="1"/>
          </p:cNvSpPr>
          <p:nvPr/>
        </p:nvSpPr>
        <p:spPr bwMode="auto">
          <a:xfrm>
            <a:off x="395288" y="765175"/>
            <a:ext cx="8301037" cy="1343025"/>
          </a:xfrm>
          <a:prstGeom prst="rect">
            <a:avLst/>
          </a:prstGeom>
          <a:noFill/>
          <a:ln w="9525">
            <a:noFill/>
            <a:miter lim="800000"/>
            <a:headEnd/>
            <a:tailEnd/>
          </a:ln>
        </p:spPr>
        <p:txBody>
          <a:bodyPr anchor="ctr">
            <a:spAutoFit/>
          </a:bodyPr>
          <a:lstStyle/>
          <a:p>
            <a:pPr eaLnBrk="0" hangingPunct="0">
              <a:spcBef>
                <a:spcPct val="20000"/>
              </a:spcBef>
              <a:buClr>
                <a:srgbClr val="6699FF"/>
              </a:buClr>
              <a:buFont typeface="Wingdings" pitchFamily="2" charset="2"/>
              <a:buNone/>
            </a:pPr>
            <a:r>
              <a:rPr lang="zh-CN" altLang="en-US" sz="1400" dirty="0">
                <a:solidFill>
                  <a:srgbClr val="163794"/>
                </a:solidFill>
                <a:latin typeface="微软雅黑" pitchFamily="34" charset="-122"/>
                <a:ea typeface="微软雅黑" pitchFamily="34" charset="-122"/>
                <a:sym typeface="宋体" pitchFamily="2" charset="-122"/>
              </a:rPr>
              <a:t>交通设计共计</a:t>
            </a:r>
            <a:r>
              <a:rPr lang="en-US" altLang="zh-CN" sz="1400" dirty="0">
                <a:solidFill>
                  <a:srgbClr val="163794"/>
                </a:solidFill>
                <a:latin typeface="微软雅黑" pitchFamily="34" charset="-122"/>
                <a:ea typeface="微软雅黑" pitchFamily="34" charset="-122"/>
                <a:sym typeface="宋体" pitchFamily="2" charset="-122"/>
              </a:rPr>
              <a:t>1</a:t>
            </a:r>
            <a:r>
              <a:rPr lang="zh-CN" altLang="en-US" sz="1400" dirty="0">
                <a:solidFill>
                  <a:srgbClr val="163794"/>
                </a:solidFill>
                <a:latin typeface="微软雅黑" pitchFamily="34" charset="-122"/>
                <a:ea typeface="微软雅黑" pitchFamily="34" charset="-122"/>
                <a:sym typeface="宋体" pitchFamily="2" charset="-122"/>
              </a:rPr>
              <a:t>个班，</a:t>
            </a:r>
            <a:r>
              <a:rPr lang="zh-CN" altLang="en-US" sz="1400" b="1" dirty="0">
                <a:solidFill>
                  <a:srgbClr val="FF0000"/>
                </a:solidFill>
                <a:latin typeface="微软雅黑" pitchFamily="34" charset="-122"/>
                <a:ea typeface="微软雅黑" pitchFamily="34" charset="-122"/>
                <a:sym typeface="宋体" pitchFamily="2" charset="-122"/>
              </a:rPr>
              <a:t>合计</a:t>
            </a:r>
            <a:r>
              <a:rPr lang="en-US" altLang="zh-CN" sz="1400" b="1" dirty="0">
                <a:solidFill>
                  <a:srgbClr val="FF0000"/>
                </a:solidFill>
                <a:latin typeface="微软雅黑" pitchFamily="34" charset="-122"/>
                <a:ea typeface="微软雅黑" pitchFamily="34" charset="-122"/>
                <a:sym typeface="宋体" pitchFamily="2" charset="-122"/>
              </a:rPr>
              <a:t>16</a:t>
            </a:r>
            <a:r>
              <a:rPr lang="zh-CN" altLang="en-US" sz="1400" b="1" dirty="0">
                <a:solidFill>
                  <a:srgbClr val="FF0000"/>
                </a:solidFill>
                <a:latin typeface="微软雅黑" pitchFamily="34" charset="-122"/>
                <a:ea typeface="微软雅黑" pitchFamily="34" charset="-122"/>
                <a:sym typeface="宋体" pitchFamily="2" charset="-122"/>
              </a:rPr>
              <a:t>个教学周</a:t>
            </a:r>
            <a:r>
              <a:rPr lang="zh-CN" altLang="en-US" sz="1400" dirty="0">
                <a:solidFill>
                  <a:srgbClr val="163794"/>
                </a:solidFill>
                <a:latin typeface="微软雅黑" pitchFamily="34" charset="-122"/>
                <a:ea typeface="微软雅黑" pitchFamily="34" charset="-122"/>
                <a:sym typeface="宋体" pitchFamily="2" charset="-122"/>
              </a:rPr>
              <a:t>，</a:t>
            </a:r>
            <a:r>
              <a:rPr lang="en-US" altLang="zh-CN" sz="1400" b="1" dirty="0">
                <a:solidFill>
                  <a:srgbClr val="FF0000"/>
                </a:solidFill>
                <a:latin typeface="微软雅黑" pitchFamily="34" charset="-122"/>
                <a:ea typeface="微软雅黑" pitchFamily="34" charset="-122"/>
                <a:sym typeface="宋体" pitchFamily="2" charset="-122"/>
              </a:rPr>
              <a:t>7</a:t>
            </a:r>
            <a:r>
              <a:rPr lang="zh-CN" altLang="en-US" sz="1400" b="1" dirty="0">
                <a:solidFill>
                  <a:srgbClr val="FF0000"/>
                </a:solidFill>
                <a:latin typeface="微软雅黑" pitchFamily="34" charset="-122"/>
                <a:ea typeface="微软雅黑" pitchFamily="34" charset="-122"/>
                <a:sym typeface="宋体" pitchFamily="2" charset="-122"/>
              </a:rPr>
              <a:t>周慕雅平台教学</a:t>
            </a:r>
            <a:r>
              <a:rPr lang="zh-CN" altLang="en-US" sz="1400" dirty="0">
                <a:solidFill>
                  <a:srgbClr val="163794"/>
                </a:solidFill>
                <a:latin typeface="微软雅黑" pitchFamily="34" charset="-122"/>
                <a:ea typeface="微软雅黑" pitchFamily="34" charset="-122"/>
                <a:sym typeface="宋体" pitchFamily="2" charset="-122"/>
              </a:rPr>
              <a:t>，</a:t>
            </a:r>
            <a:r>
              <a:rPr lang="en-US" altLang="zh-CN" sz="1400" b="1" dirty="0">
                <a:solidFill>
                  <a:srgbClr val="FF0000"/>
                </a:solidFill>
                <a:latin typeface="微软雅黑" pitchFamily="34" charset="-122"/>
                <a:ea typeface="微软雅黑" pitchFamily="34" charset="-122"/>
                <a:sym typeface="宋体" pitchFamily="2" charset="-122"/>
              </a:rPr>
              <a:t>9</a:t>
            </a:r>
            <a:r>
              <a:rPr lang="zh-CN" altLang="en-US" sz="1400" b="1" dirty="0">
                <a:solidFill>
                  <a:srgbClr val="FF0000"/>
                </a:solidFill>
                <a:latin typeface="微软雅黑" pitchFamily="34" charset="-122"/>
                <a:ea typeface="微软雅黑" pitchFamily="34" charset="-122"/>
                <a:sym typeface="宋体" pitchFamily="2" charset="-122"/>
              </a:rPr>
              <a:t>周使用面授教学</a:t>
            </a:r>
            <a:r>
              <a:rPr lang="zh-CN" altLang="en-US" sz="1400" dirty="0">
                <a:solidFill>
                  <a:srgbClr val="163794"/>
                </a:solidFill>
                <a:latin typeface="微软雅黑" pitchFamily="34" charset="-122"/>
                <a:ea typeface="微软雅黑" pitchFamily="34" charset="-122"/>
                <a:sym typeface="宋体" pitchFamily="2" charset="-122"/>
              </a:rPr>
              <a:t>，</a:t>
            </a:r>
            <a:endParaRPr lang="en-US" altLang="zh-CN" sz="1400" dirty="0">
              <a:solidFill>
                <a:srgbClr val="163794"/>
              </a:solidFill>
              <a:latin typeface="微软雅黑" pitchFamily="34" charset="-122"/>
              <a:ea typeface="微软雅黑" pitchFamily="34" charset="-122"/>
              <a:sym typeface="宋体" pitchFamily="2" charset="-122"/>
            </a:endParaRPr>
          </a:p>
          <a:p>
            <a:pPr eaLnBrk="0" hangingPunct="0">
              <a:spcBef>
                <a:spcPct val="20000"/>
              </a:spcBef>
              <a:buClr>
                <a:srgbClr val="6699FF"/>
              </a:buClr>
              <a:buFont typeface="Wingdings" pitchFamily="2" charset="2"/>
              <a:buNone/>
            </a:pPr>
            <a:r>
              <a:rPr lang="zh-CN" altLang="en-US" sz="1400" dirty="0">
                <a:solidFill>
                  <a:srgbClr val="163794"/>
                </a:solidFill>
                <a:latin typeface="微软雅黑" pitchFamily="34" charset="-122"/>
                <a:ea typeface="微软雅黑" pitchFamily="34" charset="-122"/>
                <a:sym typeface="宋体" pitchFamily="2" charset="-122"/>
              </a:rPr>
              <a:t>并在</a:t>
            </a:r>
            <a:r>
              <a:rPr lang="en-US" altLang="zh-CN" sz="1400" dirty="0">
                <a:solidFill>
                  <a:srgbClr val="163794"/>
                </a:solidFill>
                <a:latin typeface="微软雅黑" pitchFamily="34" charset="-122"/>
                <a:ea typeface="微软雅黑" pitchFamily="34" charset="-122"/>
                <a:sym typeface="宋体" pitchFamily="2" charset="-122"/>
              </a:rPr>
              <a:t>16</a:t>
            </a:r>
            <a:r>
              <a:rPr lang="zh-CN" altLang="en-US" sz="1400" dirty="0">
                <a:solidFill>
                  <a:srgbClr val="163794"/>
                </a:solidFill>
                <a:latin typeface="微软雅黑" pitchFamily="34" charset="-122"/>
                <a:ea typeface="微软雅黑" pitchFamily="34" charset="-122"/>
                <a:sym typeface="宋体" pitchFamily="2" charset="-122"/>
              </a:rPr>
              <a:t>个教学周内额外增加</a:t>
            </a:r>
            <a:r>
              <a:rPr lang="en-US" altLang="zh-CN" sz="1400" b="1" dirty="0">
                <a:solidFill>
                  <a:srgbClr val="FF0000"/>
                </a:solidFill>
                <a:latin typeface="微软雅黑" pitchFamily="34" charset="-122"/>
                <a:ea typeface="微软雅黑" pitchFamily="34" charset="-122"/>
                <a:sym typeface="宋体" pitchFamily="2" charset="-122"/>
              </a:rPr>
              <a:t>2.5</a:t>
            </a:r>
            <a:r>
              <a:rPr lang="zh-CN" altLang="en-US" sz="1400" b="1" dirty="0">
                <a:solidFill>
                  <a:srgbClr val="FF0000"/>
                </a:solidFill>
                <a:latin typeface="微软雅黑" pitchFamily="34" charset="-122"/>
                <a:ea typeface="微软雅黑" pitchFamily="34" charset="-122"/>
                <a:sym typeface="宋体" pitchFamily="2" charset="-122"/>
              </a:rPr>
              <a:t>次的面授答疑</a:t>
            </a:r>
            <a:r>
              <a:rPr lang="zh-CN" altLang="en-US" sz="1400" dirty="0">
                <a:solidFill>
                  <a:srgbClr val="163794"/>
                </a:solidFill>
                <a:latin typeface="微软雅黑" pitchFamily="34" charset="-122"/>
                <a:ea typeface="微软雅黑" pitchFamily="34" charset="-122"/>
                <a:sym typeface="宋体" pitchFamily="2" charset="-122"/>
              </a:rPr>
              <a:t>。</a:t>
            </a:r>
            <a:endParaRPr lang="en-US" altLang="zh-CN" sz="1400" dirty="0">
              <a:solidFill>
                <a:srgbClr val="163794"/>
              </a:solidFill>
              <a:latin typeface="微软雅黑" pitchFamily="34" charset="-122"/>
              <a:ea typeface="微软雅黑" pitchFamily="34" charset="-122"/>
              <a:sym typeface="宋体" pitchFamily="2" charset="-122"/>
            </a:endParaRPr>
          </a:p>
          <a:p>
            <a:pPr eaLnBrk="0" hangingPunct="0">
              <a:spcBef>
                <a:spcPct val="20000"/>
              </a:spcBef>
              <a:buClr>
                <a:srgbClr val="6699FF"/>
              </a:buClr>
              <a:buFont typeface="Wingdings" pitchFamily="2" charset="2"/>
              <a:buNone/>
            </a:pPr>
            <a:endParaRPr lang="en-US" altLang="zh-CN" sz="1400" dirty="0">
              <a:solidFill>
                <a:srgbClr val="163794"/>
              </a:solidFill>
              <a:latin typeface="微软雅黑" pitchFamily="34" charset="-122"/>
              <a:ea typeface="微软雅黑" pitchFamily="34" charset="-122"/>
              <a:sym typeface="宋体" pitchFamily="2" charset="-122"/>
            </a:endParaRPr>
          </a:p>
          <a:p>
            <a:pPr eaLnBrk="0" hangingPunct="0">
              <a:spcBef>
                <a:spcPct val="20000"/>
              </a:spcBef>
              <a:buClr>
                <a:srgbClr val="6699FF"/>
              </a:buClr>
              <a:buFont typeface="Wingdings" pitchFamily="2" charset="2"/>
              <a:buNone/>
            </a:pPr>
            <a:r>
              <a:rPr lang="zh-CN" altLang="en-US" sz="1400" dirty="0">
                <a:solidFill>
                  <a:srgbClr val="163794"/>
                </a:solidFill>
                <a:latin typeface="微软雅黑" pitchFamily="34" charset="-122"/>
                <a:ea typeface="微软雅黑" pitchFamily="34" charset="-122"/>
                <a:sym typeface="宋体" pitchFamily="2" charset="-122"/>
              </a:rPr>
              <a:t>使用慕雅平台</a:t>
            </a:r>
            <a:r>
              <a:rPr lang="zh-CN" altLang="en-US" sz="1400" b="1" dirty="0">
                <a:solidFill>
                  <a:srgbClr val="FF0000"/>
                </a:solidFill>
                <a:latin typeface="微软雅黑" pitchFamily="34" charset="-122"/>
                <a:ea typeface="微软雅黑" pitchFamily="34" charset="-122"/>
                <a:sym typeface="宋体" pitchFamily="2" charset="-122"/>
              </a:rPr>
              <a:t>面授课程老师</a:t>
            </a:r>
            <a:r>
              <a:rPr lang="zh-CN" altLang="en-US" sz="1400" dirty="0">
                <a:solidFill>
                  <a:srgbClr val="163794"/>
                </a:solidFill>
                <a:latin typeface="微软雅黑" pitchFamily="34" charset="-122"/>
                <a:ea typeface="微软雅黑" pitchFamily="34" charset="-122"/>
                <a:sym typeface="宋体" pitchFamily="2" charset="-122"/>
              </a:rPr>
              <a:t>必须在线进行</a:t>
            </a:r>
            <a:r>
              <a:rPr lang="zh-CN" altLang="en-US" sz="1400" b="1" dirty="0">
                <a:solidFill>
                  <a:srgbClr val="FF0000"/>
                </a:solidFill>
                <a:latin typeface="微软雅黑" pitchFamily="34" charset="-122"/>
                <a:ea typeface="微软雅黑" pitchFamily="34" charset="-122"/>
                <a:sym typeface="宋体" pitchFamily="2" charset="-122"/>
              </a:rPr>
              <a:t>讨论互动</a:t>
            </a:r>
            <a:r>
              <a:rPr lang="zh-CN" altLang="en-US" sz="1400" dirty="0">
                <a:solidFill>
                  <a:srgbClr val="163794"/>
                </a:solidFill>
                <a:latin typeface="微软雅黑" pitchFamily="34" charset="-122"/>
                <a:ea typeface="微软雅黑" pitchFamily="34" charset="-122"/>
                <a:sym typeface="宋体" pitchFamily="2" charset="-122"/>
              </a:rPr>
              <a:t>、</a:t>
            </a:r>
            <a:r>
              <a:rPr lang="zh-CN" altLang="en-US" sz="1400" b="1" dirty="0">
                <a:solidFill>
                  <a:srgbClr val="FF0000"/>
                </a:solidFill>
                <a:latin typeface="微软雅黑" pitchFamily="34" charset="-122"/>
                <a:ea typeface="微软雅黑" pitchFamily="34" charset="-122"/>
                <a:sym typeface="宋体" pitchFamily="2" charset="-122"/>
              </a:rPr>
              <a:t>答疑解惑</a:t>
            </a:r>
            <a:r>
              <a:rPr lang="zh-CN" altLang="en-US" sz="1400" dirty="0">
                <a:solidFill>
                  <a:srgbClr val="163794"/>
                </a:solidFill>
                <a:latin typeface="微软雅黑" pitchFamily="34" charset="-122"/>
                <a:ea typeface="微软雅黑" pitchFamily="34" charset="-122"/>
                <a:sym typeface="宋体" pitchFamily="2" charset="-122"/>
              </a:rPr>
              <a:t>。</a:t>
            </a:r>
            <a:endParaRPr lang="en-US" altLang="zh-CN" sz="1400" dirty="0">
              <a:solidFill>
                <a:srgbClr val="163794"/>
              </a:solidFill>
              <a:latin typeface="微软雅黑" pitchFamily="34" charset="-122"/>
              <a:ea typeface="微软雅黑" pitchFamily="34" charset="-122"/>
              <a:sym typeface="宋体" pitchFamily="2" charset="-122"/>
            </a:endParaRPr>
          </a:p>
          <a:p>
            <a:pPr eaLnBrk="0" hangingPunct="0">
              <a:spcBef>
                <a:spcPct val="20000"/>
              </a:spcBef>
              <a:buClr>
                <a:srgbClr val="6699FF"/>
              </a:buClr>
              <a:buFont typeface="Wingdings" pitchFamily="2" charset="2"/>
              <a:buNone/>
            </a:pPr>
            <a:r>
              <a:rPr lang="zh-CN" altLang="en-US" sz="1400" dirty="0">
                <a:solidFill>
                  <a:srgbClr val="163794"/>
                </a:solidFill>
                <a:latin typeface="微软雅黑" pitchFamily="34" charset="-122"/>
                <a:ea typeface="微软雅黑" pitchFamily="34" charset="-122"/>
                <a:sym typeface="宋体" pitchFamily="2" charset="-122"/>
              </a:rPr>
              <a:t>并在</a:t>
            </a:r>
            <a:r>
              <a:rPr lang="zh-CN" altLang="en-US" sz="1400" b="1" dirty="0">
                <a:solidFill>
                  <a:srgbClr val="FF0000"/>
                </a:solidFill>
                <a:latin typeface="微软雅黑" pitchFamily="34" charset="-122"/>
                <a:ea typeface="微软雅黑" pitchFamily="34" charset="-122"/>
                <a:sym typeface="宋体" pitchFamily="2" charset="-122"/>
              </a:rPr>
              <a:t>每个工作日的</a:t>
            </a:r>
            <a:r>
              <a:rPr lang="en-US" altLang="zh-CN" sz="1400" b="1" dirty="0">
                <a:solidFill>
                  <a:srgbClr val="FF0000"/>
                </a:solidFill>
                <a:latin typeface="微软雅黑" pitchFamily="34" charset="-122"/>
                <a:ea typeface="微软雅黑" pitchFamily="34" charset="-122"/>
                <a:sym typeface="宋体" pitchFamily="2" charset="-122"/>
              </a:rPr>
              <a:t>19</a:t>
            </a:r>
            <a:r>
              <a:rPr lang="zh-CN" altLang="en-US" sz="1400" b="1" dirty="0">
                <a:solidFill>
                  <a:srgbClr val="FF0000"/>
                </a:solidFill>
                <a:latin typeface="微软雅黑" pitchFamily="34" charset="-122"/>
                <a:ea typeface="微软雅黑" pitchFamily="34" charset="-122"/>
                <a:sym typeface="宋体" pitchFamily="2" charset="-122"/>
              </a:rPr>
              <a:t>：</a:t>
            </a:r>
            <a:r>
              <a:rPr lang="en-US" altLang="zh-CN" sz="1400" b="1" dirty="0">
                <a:solidFill>
                  <a:srgbClr val="FF0000"/>
                </a:solidFill>
                <a:latin typeface="微软雅黑" pitchFamily="34" charset="-122"/>
                <a:ea typeface="微软雅黑" pitchFamily="34" charset="-122"/>
                <a:sym typeface="宋体" pitchFamily="2" charset="-122"/>
              </a:rPr>
              <a:t>00</a:t>
            </a:r>
            <a:r>
              <a:rPr lang="zh-CN" altLang="en-US" sz="1400" b="1" dirty="0">
                <a:solidFill>
                  <a:srgbClr val="FF0000"/>
                </a:solidFill>
                <a:latin typeface="微软雅黑" pitchFamily="34" charset="-122"/>
                <a:ea typeface="微软雅黑" pitchFamily="34" charset="-122"/>
                <a:sym typeface="宋体" pitchFamily="2" charset="-122"/>
              </a:rPr>
              <a:t>后</a:t>
            </a:r>
            <a:r>
              <a:rPr lang="zh-CN" altLang="en-US" sz="1400" b="1" dirty="0">
                <a:solidFill>
                  <a:srgbClr val="163794"/>
                </a:solidFill>
                <a:latin typeface="微软雅黑" pitchFamily="34" charset="-122"/>
                <a:ea typeface="微软雅黑" pitchFamily="34" charset="-122"/>
                <a:sym typeface="宋体" pitchFamily="2" charset="-122"/>
              </a:rPr>
              <a:t>对学生提出问题进行在线解答</a:t>
            </a:r>
            <a:r>
              <a:rPr lang="zh-CN" altLang="en-US" sz="1400" dirty="0">
                <a:solidFill>
                  <a:srgbClr val="163794"/>
                </a:solidFill>
                <a:latin typeface="微软雅黑" pitchFamily="34" charset="-122"/>
                <a:ea typeface="微软雅黑" pitchFamily="34" charset="-122"/>
                <a:sym typeface="宋体" pitchFamily="2" charset="-122"/>
              </a:rPr>
              <a:t>；</a:t>
            </a:r>
            <a:endParaRPr lang="zh-CN" altLang="en-US" sz="2000" dirty="0">
              <a:solidFill>
                <a:srgbClr val="163794"/>
              </a:solidFill>
              <a:latin typeface="Arial" pitchFamily="34" charset="0"/>
              <a:sym typeface="宋体" pitchFamily="2" charset="-122"/>
            </a:endParaRPr>
          </a:p>
        </p:txBody>
      </p:sp>
      <p:pic>
        <p:nvPicPr>
          <p:cNvPr id="234505" name="图片 1" descr="image002"/>
          <p:cNvPicPr>
            <a:picLocks noChangeAspect="1" noChangeArrowheads="1"/>
          </p:cNvPicPr>
          <p:nvPr/>
        </p:nvPicPr>
        <p:blipFill>
          <a:blip r:embed="rId3"/>
          <a:srcRect/>
          <a:stretch>
            <a:fillRect/>
          </a:stretch>
        </p:blipFill>
        <p:spPr bwMode="auto">
          <a:xfrm>
            <a:off x="169863" y="3148013"/>
            <a:ext cx="4186237" cy="1709737"/>
          </a:xfrm>
          <a:prstGeom prst="rect">
            <a:avLst/>
          </a:prstGeom>
          <a:noFill/>
          <a:ln w="9525">
            <a:noFill/>
            <a:bevel/>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22" name="图片 1"/>
          <p:cNvPicPr>
            <a:picLocks noChangeAspect="1"/>
          </p:cNvPicPr>
          <p:nvPr/>
        </p:nvPicPr>
        <p:blipFill>
          <a:blip r:embed="rId2"/>
          <a:srcRect/>
          <a:stretch>
            <a:fillRect/>
          </a:stretch>
        </p:blipFill>
        <p:spPr bwMode="auto">
          <a:xfrm>
            <a:off x="3563938" y="1933575"/>
            <a:ext cx="5391150" cy="1863725"/>
          </a:xfrm>
          <a:prstGeom prst="rect">
            <a:avLst/>
          </a:prstGeom>
          <a:noFill/>
          <a:ln w="9525">
            <a:noFill/>
            <a:miter lim="800000"/>
            <a:headEnd/>
            <a:tailEnd/>
          </a:ln>
        </p:spPr>
      </p:pic>
      <p:sp>
        <p:nvSpPr>
          <p:cNvPr id="235523" name="Rectangle 18"/>
          <p:cNvSpPr>
            <a:spLocks noChangeArrowheads="1"/>
          </p:cNvSpPr>
          <p:nvPr/>
        </p:nvSpPr>
        <p:spPr bwMode="auto">
          <a:xfrm>
            <a:off x="0" y="4959350"/>
            <a:ext cx="9144000" cy="195263"/>
          </a:xfrm>
          <a:prstGeom prst="rect">
            <a:avLst/>
          </a:prstGeom>
          <a:solidFill>
            <a:srgbClr val="002060"/>
          </a:solidFill>
          <a:ln w="9525">
            <a:noFill/>
            <a:miter lim="800000"/>
            <a:headEnd/>
            <a:tailEnd/>
          </a:ln>
        </p:spPr>
        <p:txBody>
          <a:bodyPr wrap="none" anchor="ctr"/>
          <a:lstStyle/>
          <a:p>
            <a:pPr eaLnBrk="0" hangingPunct="0">
              <a:buFont typeface="Arial" pitchFamily="34" charset="0"/>
              <a:buNone/>
            </a:pPr>
            <a:endParaRPr lang="zh-CN" altLang="zh-CN">
              <a:solidFill>
                <a:srgbClr val="163794"/>
              </a:solidFill>
              <a:latin typeface="Arial" pitchFamily="34" charset="0"/>
              <a:sym typeface="Arial" pitchFamily="34" charset="0"/>
            </a:endParaRPr>
          </a:p>
        </p:txBody>
      </p:sp>
      <p:pic>
        <p:nvPicPr>
          <p:cNvPr id="235526" name="图片 3"/>
          <p:cNvPicPr>
            <a:picLocks noChangeAspect="1" noChangeArrowheads="1"/>
          </p:cNvPicPr>
          <p:nvPr/>
        </p:nvPicPr>
        <p:blipFill>
          <a:blip r:embed="rId3"/>
          <a:srcRect/>
          <a:stretch>
            <a:fillRect/>
          </a:stretch>
        </p:blipFill>
        <p:spPr bwMode="auto">
          <a:xfrm>
            <a:off x="7929563" y="4500576"/>
            <a:ext cx="1000125" cy="400050"/>
          </a:xfrm>
          <a:prstGeom prst="rect">
            <a:avLst/>
          </a:prstGeom>
          <a:noFill/>
          <a:ln w="9525">
            <a:noFill/>
            <a:bevel/>
            <a:headEnd/>
            <a:tailEnd/>
          </a:ln>
        </p:spPr>
      </p:pic>
      <p:pic>
        <p:nvPicPr>
          <p:cNvPr id="9" name="Picture 3" descr="QQ截图20140305164945"/>
          <p:cNvPicPr>
            <a:picLocks noChangeAspect="1" noChangeArrowheads="1"/>
          </p:cNvPicPr>
          <p:nvPr/>
        </p:nvPicPr>
        <p:blipFill>
          <a:blip r:embed="rId4"/>
          <a:srcRect/>
          <a:stretch>
            <a:fillRect/>
          </a:stretch>
        </p:blipFill>
        <p:spPr bwMode="auto">
          <a:xfrm>
            <a:off x="346075" y="136525"/>
            <a:ext cx="8616950" cy="4325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50" name="标题 1"/>
          <p:cNvSpPr>
            <a:spLocks noChangeArrowheads="1"/>
          </p:cNvSpPr>
          <p:nvPr/>
        </p:nvSpPr>
        <p:spPr bwMode="auto">
          <a:xfrm>
            <a:off x="395288" y="350838"/>
            <a:ext cx="5770562" cy="385762"/>
          </a:xfrm>
          <a:prstGeom prst="rect">
            <a:avLst/>
          </a:prstGeom>
          <a:solidFill>
            <a:srgbClr val="002060"/>
          </a:solidFill>
          <a:ln w="9525">
            <a:noFill/>
            <a:miter lim="800000"/>
            <a:headEnd/>
            <a:tailEnd/>
          </a:ln>
        </p:spPr>
        <p:txBody>
          <a:bodyPr anchor="ctr"/>
          <a:lstStyle/>
          <a:p>
            <a:pPr eaLnBrk="0" hangingPunct="0">
              <a:buFont typeface="Arial" pitchFamily="34" charset="0"/>
              <a:buNone/>
            </a:pPr>
            <a:r>
              <a:rPr lang="zh-CN" altLang="en-US" sz="2000">
                <a:solidFill>
                  <a:srgbClr val="FFFFFF"/>
                </a:solidFill>
                <a:latin typeface="微软雅黑" pitchFamily="34" charset="-122"/>
                <a:ea typeface="微软雅黑" pitchFamily="34" charset="-122"/>
                <a:sym typeface="微软雅黑" pitchFamily="34" charset="-122"/>
              </a:rPr>
              <a:t>同济大学项目：</a:t>
            </a:r>
            <a:r>
              <a:rPr lang="en-US" altLang="zh-CN" sz="2000">
                <a:solidFill>
                  <a:srgbClr val="FFFFFF"/>
                </a:solidFill>
                <a:latin typeface="微软雅黑" pitchFamily="34" charset="-122"/>
                <a:ea typeface="微软雅黑" pitchFamily="34" charset="-122"/>
                <a:sym typeface="微软雅黑" pitchFamily="34" charset="-122"/>
              </a:rPr>
              <a:t>《</a:t>
            </a:r>
            <a:r>
              <a:rPr lang="zh-CN" altLang="en-US" sz="2000">
                <a:solidFill>
                  <a:srgbClr val="FFFFFF"/>
                </a:solidFill>
                <a:latin typeface="微软雅黑" pitchFamily="34" charset="-122"/>
                <a:ea typeface="微软雅黑" pitchFamily="34" charset="-122"/>
                <a:sym typeface="微软雅黑" pitchFamily="34" charset="-122"/>
              </a:rPr>
              <a:t>大学生计算机基础</a:t>
            </a:r>
            <a:r>
              <a:rPr lang="en-US" altLang="zh-CN" sz="2000">
                <a:solidFill>
                  <a:srgbClr val="FFFFFF"/>
                </a:solidFill>
                <a:latin typeface="微软雅黑" pitchFamily="34" charset="-122"/>
                <a:ea typeface="微软雅黑" pitchFamily="34" charset="-122"/>
                <a:sym typeface="微软雅黑" pitchFamily="34" charset="-122"/>
              </a:rPr>
              <a:t>》</a:t>
            </a:r>
            <a:endParaRPr lang="zh-CN" altLang="en-US" sz="2000">
              <a:solidFill>
                <a:srgbClr val="FFFFFF"/>
              </a:solidFill>
              <a:latin typeface="微软雅黑" pitchFamily="34" charset="-122"/>
              <a:ea typeface="微软雅黑" pitchFamily="34" charset="-122"/>
              <a:sym typeface="微软雅黑" pitchFamily="34" charset="-122"/>
            </a:endParaRPr>
          </a:p>
        </p:txBody>
      </p:sp>
      <p:sp>
        <p:nvSpPr>
          <p:cNvPr id="236551" name="内容占位符 2"/>
          <p:cNvSpPr>
            <a:spLocks noChangeArrowheads="1"/>
          </p:cNvSpPr>
          <p:nvPr/>
        </p:nvSpPr>
        <p:spPr bwMode="auto">
          <a:xfrm>
            <a:off x="395288" y="173038"/>
            <a:ext cx="8301037" cy="2455862"/>
          </a:xfrm>
          <a:prstGeom prst="rect">
            <a:avLst/>
          </a:prstGeom>
          <a:noFill/>
          <a:ln w="9525">
            <a:noFill/>
            <a:miter lim="800000"/>
            <a:headEnd/>
            <a:tailEnd/>
          </a:ln>
        </p:spPr>
        <p:txBody>
          <a:bodyPr anchor="ctr">
            <a:spAutoFit/>
          </a:bodyPr>
          <a:lstStyle/>
          <a:p>
            <a:pPr eaLnBrk="0" hangingPunct="0">
              <a:spcBef>
                <a:spcPct val="20000"/>
              </a:spcBef>
              <a:buClr>
                <a:srgbClr val="6699FF"/>
              </a:buClr>
              <a:buFont typeface="Wingdings" pitchFamily="2" charset="2"/>
              <a:buNone/>
            </a:pPr>
            <a:endParaRPr lang="en-US" altLang="zh-CN" sz="1200">
              <a:solidFill>
                <a:srgbClr val="163794"/>
              </a:solidFill>
              <a:latin typeface="微软雅黑" pitchFamily="34" charset="-122"/>
              <a:ea typeface="微软雅黑" pitchFamily="34" charset="-122"/>
              <a:sym typeface="宋体" pitchFamily="2" charset="-122"/>
            </a:endParaRPr>
          </a:p>
          <a:p>
            <a:pPr eaLnBrk="0" hangingPunct="0">
              <a:spcBef>
                <a:spcPct val="20000"/>
              </a:spcBef>
              <a:buClr>
                <a:srgbClr val="6699FF"/>
              </a:buClr>
              <a:buFont typeface="Wingdings" pitchFamily="2" charset="2"/>
              <a:buNone/>
            </a:pPr>
            <a:endParaRPr lang="en-US" altLang="zh-CN" sz="1200">
              <a:solidFill>
                <a:srgbClr val="163794"/>
              </a:solidFill>
              <a:latin typeface="微软雅黑" pitchFamily="34" charset="-122"/>
              <a:ea typeface="微软雅黑" pitchFamily="34" charset="-122"/>
              <a:sym typeface="宋体" pitchFamily="2" charset="-122"/>
            </a:endParaRPr>
          </a:p>
          <a:p>
            <a:pPr eaLnBrk="0" hangingPunct="0">
              <a:spcBef>
                <a:spcPct val="20000"/>
              </a:spcBef>
              <a:buClr>
                <a:srgbClr val="6699FF"/>
              </a:buClr>
              <a:buFont typeface="Wingdings" pitchFamily="2" charset="2"/>
              <a:buNone/>
            </a:pPr>
            <a:endParaRPr lang="en-US" altLang="zh-CN" sz="1200">
              <a:solidFill>
                <a:srgbClr val="163794"/>
              </a:solidFill>
              <a:latin typeface="微软雅黑" pitchFamily="34" charset="-122"/>
              <a:ea typeface="微软雅黑" pitchFamily="34" charset="-122"/>
              <a:sym typeface="宋体" pitchFamily="2" charset="-122"/>
            </a:endParaRPr>
          </a:p>
          <a:p>
            <a:pPr eaLnBrk="0" hangingPunct="0">
              <a:spcBef>
                <a:spcPct val="20000"/>
              </a:spcBef>
              <a:buClr>
                <a:srgbClr val="6699FF"/>
              </a:buClr>
              <a:buFont typeface="Wingdings" pitchFamily="2" charset="2"/>
              <a:buNone/>
            </a:pPr>
            <a:r>
              <a:rPr lang="zh-CN" altLang="en-US" sz="1200">
                <a:solidFill>
                  <a:srgbClr val="163794"/>
                </a:solidFill>
                <a:latin typeface="微软雅黑" pitchFamily="34" charset="-122"/>
                <a:ea typeface="微软雅黑" pitchFamily="34" charset="-122"/>
                <a:sym typeface="宋体" pitchFamily="2" charset="-122"/>
              </a:rPr>
              <a:t>大学计算机基础一共分</a:t>
            </a:r>
            <a:r>
              <a:rPr lang="en-US" altLang="zh-CN" sz="1200">
                <a:solidFill>
                  <a:srgbClr val="163794"/>
                </a:solidFill>
                <a:latin typeface="微软雅黑" pitchFamily="34" charset="-122"/>
                <a:ea typeface="微软雅黑" pitchFamily="34" charset="-122"/>
                <a:sym typeface="宋体" pitchFamily="2" charset="-122"/>
              </a:rPr>
              <a:t>2</a:t>
            </a:r>
            <a:r>
              <a:rPr lang="zh-CN" altLang="en-US" sz="1200">
                <a:solidFill>
                  <a:srgbClr val="163794"/>
                </a:solidFill>
                <a:latin typeface="微软雅黑" pitchFamily="34" charset="-122"/>
                <a:ea typeface="微软雅黑" pitchFamily="34" charset="-122"/>
                <a:sym typeface="宋体" pitchFamily="2" charset="-122"/>
              </a:rPr>
              <a:t>个班，</a:t>
            </a:r>
            <a:r>
              <a:rPr lang="en-US" altLang="zh-CN" sz="1200" b="1">
                <a:solidFill>
                  <a:srgbClr val="FF0000"/>
                </a:solidFill>
                <a:latin typeface="微软雅黑" pitchFamily="34" charset="-122"/>
                <a:ea typeface="微软雅黑" pitchFamily="34" charset="-122"/>
                <a:sym typeface="宋体" pitchFamily="2" charset="-122"/>
              </a:rPr>
              <a:t>9</a:t>
            </a:r>
            <a:r>
              <a:rPr lang="zh-CN" altLang="en-US" sz="1200" b="1">
                <a:solidFill>
                  <a:srgbClr val="FF0000"/>
                </a:solidFill>
                <a:latin typeface="微软雅黑" pitchFamily="34" charset="-122"/>
                <a:ea typeface="微软雅黑" pitchFamily="34" charset="-122"/>
                <a:sym typeface="宋体" pitchFamily="2" charset="-122"/>
              </a:rPr>
              <a:t>周面授</a:t>
            </a:r>
            <a:r>
              <a:rPr lang="zh-CN" altLang="en-US" sz="1200">
                <a:solidFill>
                  <a:srgbClr val="163794"/>
                </a:solidFill>
                <a:latin typeface="微软雅黑" pitchFamily="34" charset="-122"/>
                <a:ea typeface="微软雅黑" pitchFamily="34" charset="-122"/>
                <a:sym typeface="宋体" pitchFamily="2" charset="-122"/>
              </a:rPr>
              <a:t>，</a:t>
            </a:r>
            <a:r>
              <a:rPr lang="en-US" altLang="zh-CN" sz="1200" b="1">
                <a:solidFill>
                  <a:srgbClr val="FF0000"/>
                </a:solidFill>
                <a:latin typeface="微软雅黑" pitchFamily="34" charset="-122"/>
                <a:ea typeface="微软雅黑" pitchFamily="34" charset="-122"/>
                <a:sym typeface="宋体" pitchFamily="2" charset="-122"/>
              </a:rPr>
              <a:t>8</a:t>
            </a:r>
            <a:r>
              <a:rPr lang="zh-CN" altLang="en-US" sz="1200" b="1">
                <a:solidFill>
                  <a:srgbClr val="FF0000"/>
                </a:solidFill>
                <a:latin typeface="微软雅黑" pitchFamily="34" charset="-122"/>
                <a:ea typeface="微软雅黑" pitchFamily="34" charset="-122"/>
                <a:sym typeface="宋体" pitchFamily="2" charset="-122"/>
              </a:rPr>
              <a:t>周慕雅平台自主学习</a:t>
            </a:r>
            <a:r>
              <a:rPr lang="zh-CN" altLang="en-US" sz="1200">
                <a:solidFill>
                  <a:srgbClr val="163794"/>
                </a:solidFill>
                <a:latin typeface="微软雅黑" pitchFamily="34" charset="-122"/>
                <a:ea typeface="微软雅黑" pitchFamily="34" charset="-122"/>
                <a:sym typeface="宋体" pitchFamily="2" charset="-122"/>
              </a:rPr>
              <a:t>。</a:t>
            </a:r>
            <a:endParaRPr lang="en-US" altLang="zh-CN" sz="1200">
              <a:solidFill>
                <a:srgbClr val="163794"/>
              </a:solidFill>
              <a:latin typeface="微软雅黑" pitchFamily="34" charset="-122"/>
              <a:ea typeface="微软雅黑" pitchFamily="34" charset="-122"/>
              <a:sym typeface="宋体" pitchFamily="2" charset="-122"/>
            </a:endParaRPr>
          </a:p>
          <a:p>
            <a:pPr eaLnBrk="0" hangingPunct="0">
              <a:spcBef>
                <a:spcPct val="20000"/>
              </a:spcBef>
              <a:buClr>
                <a:srgbClr val="6699FF"/>
              </a:buClr>
              <a:buFont typeface="Wingdings" pitchFamily="2" charset="2"/>
              <a:buNone/>
            </a:pPr>
            <a:endParaRPr lang="en-US" altLang="zh-CN" sz="1200">
              <a:solidFill>
                <a:srgbClr val="163794"/>
              </a:solidFill>
              <a:latin typeface="微软雅黑" pitchFamily="34" charset="-122"/>
              <a:ea typeface="微软雅黑" pitchFamily="34" charset="-122"/>
              <a:sym typeface="宋体" pitchFamily="2" charset="-122"/>
            </a:endParaRPr>
          </a:p>
          <a:p>
            <a:pPr eaLnBrk="0" hangingPunct="0">
              <a:spcBef>
                <a:spcPct val="20000"/>
              </a:spcBef>
              <a:buClr>
                <a:srgbClr val="6699FF"/>
              </a:buClr>
              <a:buFont typeface="Wingdings" pitchFamily="2" charset="2"/>
              <a:buNone/>
            </a:pPr>
            <a:r>
              <a:rPr lang="zh-CN" altLang="en-US" sz="1200">
                <a:solidFill>
                  <a:srgbClr val="163794"/>
                </a:solidFill>
                <a:latin typeface="微软雅黑" pitchFamily="34" charset="-122"/>
                <a:ea typeface="微软雅黑" pitchFamily="34" charset="-122"/>
                <a:sym typeface="宋体" pitchFamily="2" charset="-122"/>
              </a:rPr>
              <a:t>自主学习课</a:t>
            </a:r>
            <a:r>
              <a:rPr lang="en-US" altLang="zh-CN" sz="1200">
                <a:solidFill>
                  <a:srgbClr val="163794"/>
                </a:solidFill>
                <a:latin typeface="微软雅黑" pitchFamily="34" charset="-122"/>
                <a:ea typeface="微软雅黑" pitchFamily="34" charset="-122"/>
                <a:sym typeface="宋体" pitchFamily="2" charset="-122"/>
              </a:rPr>
              <a:t>——</a:t>
            </a:r>
            <a:r>
              <a:rPr lang="zh-CN" altLang="en-US" sz="1200">
                <a:solidFill>
                  <a:srgbClr val="163794"/>
                </a:solidFill>
                <a:latin typeface="微软雅黑" pitchFamily="34" charset="-122"/>
                <a:ea typeface="微软雅黑" pitchFamily="34" charset="-122"/>
                <a:sym typeface="宋体" pitchFamily="2" charset="-122"/>
              </a:rPr>
              <a:t>要求上课时间点，学生，老师必须在线慕雅平台学习进行学习，解疑。</a:t>
            </a:r>
            <a:endParaRPr lang="en-US" altLang="zh-CN" sz="1200">
              <a:solidFill>
                <a:srgbClr val="163794"/>
              </a:solidFill>
              <a:latin typeface="微软雅黑" pitchFamily="34" charset="-122"/>
              <a:ea typeface="微软雅黑" pitchFamily="34" charset="-122"/>
              <a:sym typeface="宋体" pitchFamily="2" charset="-122"/>
            </a:endParaRPr>
          </a:p>
          <a:p>
            <a:pPr eaLnBrk="0" hangingPunct="0">
              <a:spcBef>
                <a:spcPct val="20000"/>
              </a:spcBef>
              <a:buClr>
                <a:srgbClr val="6699FF"/>
              </a:buClr>
              <a:buFont typeface="Wingdings" pitchFamily="2" charset="2"/>
              <a:buNone/>
            </a:pPr>
            <a:endParaRPr lang="en-US" altLang="zh-CN" sz="1200">
              <a:solidFill>
                <a:srgbClr val="163794"/>
              </a:solidFill>
              <a:latin typeface="微软雅黑" pitchFamily="34" charset="-122"/>
              <a:ea typeface="微软雅黑" pitchFamily="34" charset="-122"/>
              <a:sym typeface="宋体" pitchFamily="2" charset="-122"/>
            </a:endParaRPr>
          </a:p>
          <a:p>
            <a:pPr eaLnBrk="0" hangingPunct="0">
              <a:spcBef>
                <a:spcPct val="20000"/>
              </a:spcBef>
              <a:buClr>
                <a:srgbClr val="6699FF"/>
              </a:buClr>
              <a:buFont typeface="Wingdings" pitchFamily="2" charset="2"/>
              <a:buNone/>
            </a:pPr>
            <a:r>
              <a:rPr lang="zh-CN" altLang="en-US" sz="1200">
                <a:solidFill>
                  <a:srgbClr val="163794"/>
                </a:solidFill>
                <a:latin typeface="微软雅黑" pitchFamily="34" charset="-122"/>
                <a:ea typeface="微软雅黑" pitchFamily="34" charset="-122"/>
                <a:sym typeface="宋体" pitchFamily="2" charset="-122"/>
              </a:rPr>
              <a:t>面授课</a:t>
            </a:r>
            <a:r>
              <a:rPr lang="en-US" altLang="zh-CN" sz="1200">
                <a:solidFill>
                  <a:srgbClr val="163794"/>
                </a:solidFill>
                <a:latin typeface="微软雅黑" pitchFamily="34" charset="-122"/>
                <a:ea typeface="微软雅黑" pitchFamily="34" charset="-122"/>
                <a:sym typeface="宋体" pitchFamily="2" charset="-122"/>
              </a:rPr>
              <a:t>——</a:t>
            </a:r>
            <a:r>
              <a:rPr lang="zh-CN" altLang="en-US" sz="1200">
                <a:solidFill>
                  <a:srgbClr val="163794"/>
                </a:solidFill>
                <a:latin typeface="微软雅黑" pitchFamily="34" charset="-122"/>
                <a:ea typeface="微软雅黑" pitchFamily="34" charset="-122"/>
                <a:sym typeface="宋体" pitchFamily="2" charset="-122"/>
              </a:rPr>
              <a:t>以</a:t>
            </a:r>
            <a:r>
              <a:rPr lang="en-US" altLang="zh-CN" sz="1200" b="1">
                <a:solidFill>
                  <a:srgbClr val="FF0000"/>
                </a:solidFill>
                <a:latin typeface="微软雅黑" pitchFamily="34" charset="-122"/>
                <a:ea typeface="微软雅黑" pitchFamily="34" charset="-122"/>
                <a:sym typeface="宋体" pitchFamily="2" charset="-122"/>
              </a:rPr>
              <a:t>2</a:t>
            </a:r>
            <a:r>
              <a:rPr lang="zh-CN" altLang="en-US" sz="1200" b="1">
                <a:solidFill>
                  <a:srgbClr val="FF0000"/>
                </a:solidFill>
                <a:latin typeface="微软雅黑" pitchFamily="34" charset="-122"/>
                <a:ea typeface="微软雅黑" pitchFamily="34" charset="-122"/>
                <a:sym typeface="宋体" pitchFamily="2" charset="-122"/>
              </a:rPr>
              <a:t>周为单位的章节知识点总结</a:t>
            </a:r>
            <a:r>
              <a:rPr lang="zh-CN" altLang="en-US" sz="1200">
                <a:solidFill>
                  <a:srgbClr val="163794"/>
                </a:solidFill>
                <a:latin typeface="微软雅黑" pitchFamily="34" charset="-122"/>
                <a:ea typeface="微软雅黑" pitchFamily="34" charset="-122"/>
                <a:sym typeface="宋体" pitchFamily="2" charset="-122"/>
              </a:rPr>
              <a:t>，</a:t>
            </a:r>
            <a:r>
              <a:rPr lang="zh-CN" altLang="en-US" sz="1200" b="1">
                <a:solidFill>
                  <a:srgbClr val="FF0000"/>
                </a:solidFill>
                <a:latin typeface="微软雅黑" pitchFamily="34" charset="-122"/>
                <a:ea typeface="微软雅黑" pitchFamily="34" charset="-122"/>
                <a:sym typeface="宋体" pitchFamily="2" charset="-122"/>
              </a:rPr>
              <a:t>老师提出问题</a:t>
            </a:r>
            <a:r>
              <a:rPr lang="zh-CN" altLang="en-US" sz="1200">
                <a:solidFill>
                  <a:srgbClr val="163794"/>
                </a:solidFill>
                <a:latin typeface="微软雅黑" pitchFamily="34" charset="-122"/>
                <a:ea typeface="微软雅黑" pitchFamily="34" charset="-122"/>
                <a:sym typeface="宋体" pitchFamily="2" charset="-122"/>
              </a:rPr>
              <a:t>，</a:t>
            </a:r>
            <a:r>
              <a:rPr lang="zh-CN" altLang="en-US" sz="1200" b="1">
                <a:solidFill>
                  <a:srgbClr val="FF0000"/>
                </a:solidFill>
                <a:latin typeface="微软雅黑" pitchFamily="34" charset="-122"/>
                <a:ea typeface="微软雅黑" pitchFamily="34" charset="-122"/>
                <a:sym typeface="宋体" pitchFamily="2" charset="-122"/>
              </a:rPr>
              <a:t>学生当堂</a:t>
            </a:r>
            <a:r>
              <a:rPr lang="en-US" altLang="zh-CN" sz="1200" b="1">
                <a:solidFill>
                  <a:srgbClr val="FF0000"/>
                </a:solidFill>
                <a:latin typeface="微软雅黑" pitchFamily="34" charset="-122"/>
                <a:ea typeface="微软雅黑" pitchFamily="34" charset="-122"/>
                <a:sym typeface="宋体" pitchFamily="2" charset="-122"/>
              </a:rPr>
              <a:t>/</a:t>
            </a:r>
            <a:r>
              <a:rPr lang="zh-CN" altLang="en-US" sz="1200" b="1">
                <a:solidFill>
                  <a:srgbClr val="FF0000"/>
                </a:solidFill>
                <a:latin typeface="微软雅黑" pitchFamily="34" charset="-122"/>
                <a:ea typeface="微软雅黑" pitchFamily="34" charset="-122"/>
                <a:sym typeface="宋体" pitchFamily="2" charset="-122"/>
              </a:rPr>
              <a:t>课后讨论</a:t>
            </a:r>
            <a:r>
              <a:rPr lang="zh-CN" altLang="en-US" sz="1200">
                <a:solidFill>
                  <a:srgbClr val="163794"/>
                </a:solidFill>
                <a:latin typeface="微软雅黑" pitchFamily="34" charset="-122"/>
                <a:ea typeface="微软雅黑" pitchFamily="34" charset="-122"/>
                <a:sym typeface="宋体" pitchFamily="2" charset="-122"/>
              </a:rPr>
              <a:t>”</a:t>
            </a:r>
            <a:r>
              <a:rPr lang="en-US" altLang="zh-CN" sz="1200">
                <a:solidFill>
                  <a:srgbClr val="163794"/>
                </a:solidFill>
                <a:latin typeface="微软雅黑" pitchFamily="34" charset="-122"/>
                <a:ea typeface="微软雅黑" pitchFamily="34" charset="-122"/>
                <a:sym typeface="宋体" pitchFamily="2" charset="-122"/>
              </a:rPr>
              <a:t>3</a:t>
            </a:r>
            <a:r>
              <a:rPr lang="zh-CN" altLang="en-US" sz="1200">
                <a:solidFill>
                  <a:srgbClr val="163794"/>
                </a:solidFill>
                <a:latin typeface="微软雅黑" pitchFamily="34" charset="-122"/>
                <a:ea typeface="微软雅黑" pitchFamily="34" charset="-122"/>
                <a:sym typeface="宋体" pitchFamily="2" charset="-122"/>
              </a:rPr>
              <a:t>个模块进行课堂教学</a:t>
            </a:r>
            <a:endParaRPr lang="en-US" altLang="zh-CN" sz="1200">
              <a:solidFill>
                <a:srgbClr val="163794"/>
              </a:solidFill>
              <a:latin typeface="微软雅黑" pitchFamily="34" charset="-122"/>
              <a:ea typeface="微软雅黑" pitchFamily="34" charset="-122"/>
              <a:sym typeface="宋体" pitchFamily="2" charset="-122"/>
            </a:endParaRPr>
          </a:p>
          <a:p>
            <a:pPr eaLnBrk="0" hangingPunct="0">
              <a:spcBef>
                <a:spcPct val="20000"/>
              </a:spcBef>
              <a:buClr>
                <a:srgbClr val="6699FF"/>
              </a:buClr>
              <a:buFont typeface="Wingdings" pitchFamily="2" charset="2"/>
              <a:buNone/>
            </a:pPr>
            <a:endParaRPr lang="en-US" altLang="zh-CN" sz="1200">
              <a:solidFill>
                <a:srgbClr val="163794"/>
              </a:solidFill>
              <a:latin typeface="微软雅黑" pitchFamily="34" charset="-122"/>
              <a:ea typeface="微软雅黑" pitchFamily="34" charset="-122"/>
              <a:sym typeface="宋体" pitchFamily="2" charset="-122"/>
            </a:endParaRPr>
          </a:p>
          <a:p>
            <a:pPr eaLnBrk="0" hangingPunct="0">
              <a:spcBef>
                <a:spcPct val="20000"/>
              </a:spcBef>
              <a:buClr>
                <a:srgbClr val="6699FF"/>
              </a:buClr>
              <a:buFont typeface="Wingdings" pitchFamily="2" charset="2"/>
              <a:buNone/>
            </a:pPr>
            <a:r>
              <a:rPr lang="zh-CN" altLang="en-US" sz="1200">
                <a:solidFill>
                  <a:srgbClr val="163794"/>
                </a:solidFill>
                <a:latin typeface="微软雅黑" pitchFamily="34" charset="-122"/>
                <a:ea typeface="微软雅黑" pitchFamily="34" charset="-122"/>
                <a:sym typeface="宋体" pitchFamily="2" charset="-122"/>
              </a:rPr>
              <a:t>计算机老师</a:t>
            </a:r>
            <a:r>
              <a:rPr lang="en-US" altLang="zh-CN" sz="1200">
                <a:solidFill>
                  <a:srgbClr val="163794"/>
                </a:solidFill>
                <a:latin typeface="微软雅黑" pitchFamily="34" charset="-122"/>
                <a:ea typeface="微软雅黑" pitchFamily="34" charset="-122"/>
                <a:sym typeface="宋体" pitchFamily="2" charset="-122"/>
              </a:rPr>
              <a:t>(2</a:t>
            </a:r>
            <a:r>
              <a:rPr lang="zh-CN" altLang="en-US" sz="1200">
                <a:solidFill>
                  <a:srgbClr val="163794"/>
                </a:solidFill>
                <a:latin typeface="微软雅黑" pitchFamily="34" charset="-122"/>
                <a:ea typeface="微软雅黑" pitchFamily="34" charset="-122"/>
                <a:sym typeface="宋体" pitchFamily="2" charset="-122"/>
              </a:rPr>
              <a:t>人</a:t>
            </a:r>
            <a:r>
              <a:rPr lang="en-US" altLang="zh-CN" sz="1200">
                <a:solidFill>
                  <a:srgbClr val="163794"/>
                </a:solidFill>
                <a:latin typeface="微软雅黑" pitchFamily="34" charset="-122"/>
                <a:ea typeface="微软雅黑" pitchFamily="34" charset="-122"/>
                <a:sym typeface="宋体" pitchFamily="2" charset="-122"/>
              </a:rPr>
              <a:t>)</a:t>
            </a:r>
            <a:r>
              <a:rPr lang="zh-CN" altLang="en-US" sz="1200">
                <a:solidFill>
                  <a:srgbClr val="163794"/>
                </a:solidFill>
                <a:latin typeface="微软雅黑" pitchFamily="34" charset="-122"/>
                <a:ea typeface="微软雅黑" pitchFamily="34" charset="-122"/>
                <a:sym typeface="宋体" pitchFamily="2" charset="-122"/>
              </a:rPr>
              <a:t>以轮流值班的形式针对学生提出的问题</a:t>
            </a:r>
            <a:r>
              <a:rPr lang="en-US" altLang="zh-CN" sz="1200">
                <a:solidFill>
                  <a:srgbClr val="163794"/>
                </a:solidFill>
                <a:latin typeface="微软雅黑" pitchFamily="34" charset="-122"/>
                <a:ea typeface="微软雅黑" pitchFamily="34" charset="-122"/>
                <a:sym typeface="宋体" pitchFamily="2" charset="-122"/>
              </a:rPr>
              <a:t>(</a:t>
            </a:r>
            <a:r>
              <a:rPr lang="zh-CN" altLang="en-US" sz="1200">
                <a:solidFill>
                  <a:srgbClr val="163794"/>
                </a:solidFill>
                <a:latin typeface="微软雅黑" pitchFamily="34" charset="-122"/>
                <a:ea typeface="微软雅黑" pitchFamily="34" charset="-122"/>
                <a:sym typeface="宋体" pitchFamily="2" charset="-122"/>
              </a:rPr>
              <a:t>慕雅平台</a:t>
            </a:r>
            <a:r>
              <a:rPr lang="en-US" altLang="zh-CN" sz="1200">
                <a:solidFill>
                  <a:srgbClr val="163794"/>
                </a:solidFill>
                <a:latin typeface="微软雅黑" pitchFamily="34" charset="-122"/>
                <a:ea typeface="微软雅黑" pitchFamily="34" charset="-122"/>
                <a:sym typeface="宋体" pitchFamily="2" charset="-122"/>
              </a:rPr>
              <a:t>)</a:t>
            </a:r>
            <a:r>
              <a:rPr lang="zh-CN" altLang="en-US" sz="1200">
                <a:solidFill>
                  <a:srgbClr val="163794"/>
                </a:solidFill>
                <a:latin typeface="微软雅黑" pitchFamily="34" charset="-122"/>
                <a:ea typeface="微软雅黑" pitchFamily="34" charset="-122"/>
                <a:sym typeface="宋体" pitchFamily="2" charset="-122"/>
              </a:rPr>
              <a:t>，以</a:t>
            </a:r>
            <a:r>
              <a:rPr lang="zh-CN" altLang="en-US" sz="1200" b="1">
                <a:solidFill>
                  <a:srgbClr val="FF0000"/>
                </a:solidFill>
                <a:latin typeface="微软雅黑" pitchFamily="34" charset="-122"/>
                <a:ea typeface="微软雅黑" pitchFamily="34" charset="-122"/>
                <a:sym typeface="宋体" pitchFamily="2" charset="-122"/>
              </a:rPr>
              <a:t>上午提出的问题需要在</a:t>
            </a:r>
            <a:r>
              <a:rPr lang="en-US" altLang="zh-CN" sz="1200" b="1">
                <a:solidFill>
                  <a:srgbClr val="FF0000"/>
                </a:solidFill>
                <a:latin typeface="微软雅黑" pitchFamily="34" charset="-122"/>
                <a:ea typeface="微软雅黑" pitchFamily="34" charset="-122"/>
                <a:sym typeface="宋体" pitchFamily="2" charset="-122"/>
              </a:rPr>
              <a:t>12</a:t>
            </a:r>
            <a:r>
              <a:rPr lang="zh-CN" altLang="en-US" sz="1200" b="1">
                <a:solidFill>
                  <a:srgbClr val="FF0000"/>
                </a:solidFill>
                <a:latin typeface="微软雅黑" pitchFamily="34" charset="-122"/>
                <a:ea typeface="微软雅黑" pitchFamily="34" charset="-122"/>
                <a:sym typeface="宋体" pitchFamily="2" charset="-122"/>
              </a:rPr>
              <a:t>：</a:t>
            </a:r>
            <a:r>
              <a:rPr lang="en-US" altLang="zh-CN" sz="1200" b="1">
                <a:solidFill>
                  <a:srgbClr val="FF0000"/>
                </a:solidFill>
                <a:latin typeface="微软雅黑" pitchFamily="34" charset="-122"/>
                <a:ea typeface="微软雅黑" pitchFamily="34" charset="-122"/>
                <a:sym typeface="宋体" pitchFamily="2" charset="-122"/>
              </a:rPr>
              <a:t>30</a:t>
            </a:r>
            <a:r>
              <a:rPr lang="zh-CN" altLang="en-US" sz="1200" b="1">
                <a:solidFill>
                  <a:srgbClr val="FF0000"/>
                </a:solidFill>
                <a:latin typeface="微软雅黑" pitchFamily="34" charset="-122"/>
                <a:ea typeface="微软雅黑" pitchFamily="34" charset="-122"/>
                <a:sym typeface="宋体" pitchFamily="2" charset="-122"/>
              </a:rPr>
              <a:t>之前解答</a:t>
            </a:r>
            <a:r>
              <a:rPr lang="zh-CN" altLang="en-US" sz="1200">
                <a:solidFill>
                  <a:srgbClr val="163794"/>
                </a:solidFill>
                <a:latin typeface="微软雅黑" pitchFamily="34" charset="-122"/>
                <a:ea typeface="微软雅黑" pitchFamily="34" charset="-122"/>
                <a:sym typeface="宋体" pitchFamily="2" charset="-122"/>
              </a:rPr>
              <a:t>，</a:t>
            </a:r>
            <a:r>
              <a:rPr lang="zh-CN" altLang="en-US" sz="1200" b="1">
                <a:solidFill>
                  <a:srgbClr val="FF0000"/>
                </a:solidFill>
                <a:latin typeface="微软雅黑" pitchFamily="34" charset="-122"/>
                <a:ea typeface="微软雅黑" pitchFamily="34" charset="-122"/>
                <a:sym typeface="宋体" pitchFamily="2" charset="-122"/>
              </a:rPr>
              <a:t>下午提出的问题需要在</a:t>
            </a:r>
            <a:r>
              <a:rPr lang="en-US" altLang="zh-CN" sz="1200" b="1">
                <a:solidFill>
                  <a:srgbClr val="FF0000"/>
                </a:solidFill>
                <a:latin typeface="微软雅黑" pitchFamily="34" charset="-122"/>
                <a:ea typeface="微软雅黑" pitchFamily="34" charset="-122"/>
                <a:sym typeface="宋体" pitchFamily="2" charset="-122"/>
              </a:rPr>
              <a:t>17</a:t>
            </a:r>
            <a:r>
              <a:rPr lang="zh-CN" altLang="en-US" sz="1200" b="1">
                <a:solidFill>
                  <a:srgbClr val="FF0000"/>
                </a:solidFill>
                <a:latin typeface="微软雅黑" pitchFamily="34" charset="-122"/>
                <a:ea typeface="微软雅黑" pitchFamily="34" charset="-122"/>
                <a:sym typeface="宋体" pitchFamily="2" charset="-122"/>
              </a:rPr>
              <a:t>：</a:t>
            </a:r>
            <a:r>
              <a:rPr lang="en-US" altLang="zh-CN" sz="1200" b="1">
                <a:solidFill>
                  <a:srgbClr val="FF0000"/>
                </a:solidFill>
                <a:latin typeface="微软雅黑" pitchFamily="34" charset="-122"/>
                <a:ea typeface="微软雅黑" pitchFamily="34" charset="-122"/>
                <a:sym typeface="宋体" pitchFamily="2" charset="-122"/>
              </a:rPr>
              <a:t>30</a:t>
            </a:r>
            <a:r>
              <a:rPr lang="zh-CN" altLang="en-US" sz="1200" b="1">
                <a:solidFill>
                  <a:srgbClr val="FF0000"/>
                </a:solidFill>
                <a:latin typeface="微软雅黑" pitchFamily="34" charset="-122"/>
                <a:ea typeface="微软雅黑" pitchFamily="34" charset="-122"/>
                <a:sym typeface="宋体" pitchFamily="2" charset="-122"/>
              </a:rPr>
              <a:t>之前</a:t>
            </a:r>
            <a:r>
              <a:rPr lang="zh-CN" altLang="en-US" sz="1200">
                <a:solidFill>
                  <a:srgbClr val="163794"/>
                </a:solidFill>
                <a:latin typeface="微软雅黑" pitchFamily="34" charset="-122"/>
                <a:ea typeface="微软雅黑" pitchFamily="34" charset="-122"/>
                <a:sym typeface="宋体" pitchFamily="2" charset="-122"/>
              </a:rPr>
              <a:t>，</a:t>
            </a:r>
            <a:r>
              <a:rPr lang="zh-CN" altLang="en-US" sz="1200" b="1">
                <a:solidFill>
                  <a:srgbClr val="FF0000"/>
                </a:solidFill>
                <a:latin typeface="微软雅黑" pitchFamily="34" charset="-122"/>
                <a:ea typeface="微软雅黑" pitchFamily="34" charset="-122"/>
                <a:sym typeface="宋体" pitchFamily="2" charset="-122"/>
              </a:rPr>
              <a:t>晚上提出的问题需要在</a:t>
            </a:r>
            <a:r>
              <a:rPr lang="en-US" altLang="zh-CN" sz="1200" b="1">
                <a:solidFill>
                  <a:srgbClr val="FF0000"/>
                </a:solidFill>
                <a:latin typeface="微软雅黑" pitchFamily="34" charset="-122"/>
                <a:ea typeface="微软雅黑" pitchFamily="34" charset="-122"/>
                <a:sym typeface="宋体" pitchFamily="2" charset="-122"/>
              </a:rPr>
              <a:t>22</a:t>
            </a:r>
            <a:r>
              <a:rPr lang="zh-CN" altLang="en-US" sz="1200" b="1">
                <a:solidFill>
                  <a:srgbClr val="FF0000"/>
                </a:solidFill>
                <a:latin typeface="微软雅黑" pitchFamily="34" charset="-122"/>
                <a:ea typeface="微软雅黑" pitchFamily="34" charset="-122"/>
                <a:sym typeface="宋体" pitchFamily="2" charset="-122"/>
              </a:rPr>
              <a:t>：</a:t>
            </a:r>
            <a:r>
              <a:rPr lang="en-US" altLang="zh-CN" sz="1200" b="1">
                <a:solidFill>
                  <a:srgbClr val="FF0000"/>
                </a:solidFill>
                <a:latin typeface="微软雅黑" pitchFamily="34" charset="-122"/>
                <a:ea typeface="微软雅黑" pitchFamily="34" charset="-122"/>
                <a:sym typeface="宋体" pitchFamily="2" charset="-122"/>
              </a:rPr>
              <a:t>00</a:t>
            </a:r>
            <a:r>
              <a:rPr lang="zh-CN" altLang="en-US" sz="1200" b="1">
                <a:solidFill>
                  <a:srgbClr val="FF0000"/>
                </a:solidFill>
                <a:latin typeface="微软雅黑" pitchFamily="34" charset="-122"/>
                <a:ea typeface="微软雅黑" pitchFamily="34" charset="-122"/>
                <a:sym typeface="宋体" pitchFamily="2" charset="-122"/>
              </a:rPr>
              <a:t>之前</a:t>
            </a:r>
            <a:r>
              <a:rPr lang="zh-CN" altLang="en-US" sz="1200">
                <a:solidFill>
                  <a:srgbClr val="163794"/>
                </a:solidFill>
                <a:latin typeface="微软雅黑" pitchFamily="34" charset="-122"/>
                <a:ea typeface="微软雅黑" pitchFamily="34" charset="-122"/>
                <a:sym typeface="宋体" pitchFamily="2" charset="-122"/>
              </a:rPr>
              <a:t>解答为老师考核标准；</a:t>
            </a:r>
            <a:endParaRPr lang="zh-CN" altLang="en-US">
              <a:solidFill>
                <a:srgbClr val="163794"/>
              </a:solidFill>
              <a:latin typeface="Arial" pitchFamily="34" charset="0"/>
              <a:sym typeface="宋体" pitchFamily="2" charset="-122"/>
            </a:endParaRPr>
          </a:p>
        </p:txBody>
      </p:sp>
      <p:pic>
        <p:nvPicPr>
          <p:cNvPr id="236552" name="Picture 3" descr="C:\Users\ssk\AppData\Roaming\Tencent\Users\350454995\QQ\WinTemp\RichOle\WWH`LJOT(98`BZEJ3[3B]45.jpg"/>
          <p:cNvPicPr>
            <a:picLocks noChangeAspect="1" noChangeArrowheads="1"/>
          </p:cNvPicPr>
          <p:nvPr/>
        </p:nvPicPr>
        <p:blipFill>
          <a:blip r:embed="rId2"/>
          <a:srcRect/>
          <a:stretch>
            <a:fillRect/>
          </a:stretch>
        </p:blipFill>
        <p:spPr bwMode="auto">
          <a:xfrm>
            <a:off x="4106863" y="2730500"/>
            <a:ext cx="4578350" cy="1731963"/>
          </a:xfrm>
          <a:prstGeom prst="rect">
            <a:avLst/>
          </a:prstGeom>
          <a:noFill/>
          <a:ln w="9525">
            <a:noFill/>
            <a:miter lim="800000"/>
            <a:headEnd/>
            <a:tailEnd/>
          </a:ln>
        </p:spPr>
      </p:pic>
      <p:pic>
        <p:nvPicPr>
          <p:cNvPr id="236553" name="图片 6" descr="说明: cid:image011.png@01CF31BB.501C96D0"/>
          <p:cNvPicPr>
            <a:picLocks noChangeAspect="1" noChangeArrowheads="1"/>
          </p:cNvPicPr>
          <p:nvPr/>
        </p:nvPicPr>
        <p:blipFill>
          <a:blip r:embed="rId3"/>
          <a:srcRect/>
          <a:stretch>
            <a:fillRect/>
          </a:stretch>
        </p:blipFill>
        <p:spPr bwMode="auto">
          <a:xfrm>
            <a:off x="301625" y="3003550"/>
            <a:ext cx="4864100" cy="1693863"/>
          </a:xfrm>
          <a:prstGeom prst="rect">
            <a:avLst/>
          </a:prstGeom>
          <a:noFill/>
          <a:ln w="9525">
            <a:noFill/>
            <a:bevel/>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日期占位符 3"/>
          <p:cNvSpPr txBox="1">
            <a:spLocks noGrp="1" noChangeArrowheads="1"/>
          </p:cNvSpPr>
          <p:nvPr/>
        </p:nvSpPr>
        <p:spPr bwMode="auto">
          <a:xfrm>
            <a:off x="457200" y="4767263"/>
            <a:ext cx="2133600" cy="275035"/>
          </a:xfrm>
          <a:prstGeom prst="rect">
            <a:avLst/>
          </a:prstGeom>
          <a:noFill/>
          <a:ln w="9525">
            <a:noFill/>
            <a:miter lim="800000"/>
            <a:headEnd/>
            <a:tailEnd/>
          </a:ln>
        </p:spPr>
        <p:txBody>
          <a:bodyPr anchor="ctr"/>
          <a:lstStyle/>
          <a:p>
            <a:fld id="{DED59260-BDE7-440B-853D-4D864D907B9B}" type="datetime1">
              <a:rPr lang="zh-CN" altLang="en-US" sz="1200">
                <a:solidFill>
                  <a:srgbClr val="898989"/>
                </a:solidFill>
                <a:latin typeface="Calibri" pitchFamily="34" charset="0"/>
                <a:sym typeface="Calibri" pitchFamily="34" charset="0"/>
              </a:rPr>
              <a:pPr/>
              <a:t>2014/4/4</a:t>
            </a:fld>
            <a:endParaRPr lang="zh-CN" altLang="en-US">
              <a:latin typeface="Century Schoolbook" pitchFamily="18" charset="0"/>
              <a:sym typeface="Century Schoolbook" pitchFamily="18" charset="0"/>
            </a:endParaRPr>
          </a:p>
        </p:txBody>
      </p:sp>
      <p:sp>
        <p:nvSpPr>
          <p:cNvPr id="43011" name="标题 1"/>
          <p:cNvSpPr>
            <a:spLocks noChangeArrowheads="1"/>
          </p:cNvSpPr>
          <p:nvPr/>
        </p:nvSpPr>
        <p:spPr bwMode="auto">
          <a:xfrm>
            <a:off x="928688" y="1928813"/>
            <a:ext cx="7497762" cy="857250"/>
          </a:xfrm>
          <a:prstGeom prst="rect">
            <a:avLst/>
          </a:prstGeom>
          <a:noFill/>
          <a:ln w="9525">
            <a:noFill/>
            <a:miter lim="800000"/>
            <a:headEnd/>
            <a:tailEnd/>
          </a:ln>
        </p:spPr>
        <p:txBody>
          <a:bodyPr/>
          <a:lstStyle/>
          <a:p>
            <a:pPr algn="ctr" eaLnBrk="0" hangingPunct="0"/>
            <a:r>
              <a:rPr lang="en-US" altLang="zh-CN" sz="3600" b="1">
                <a:solidFill>
                  <a:schemeClr val="bg1"/>
                </a:solidFill>
                <a:latin typeface="微软雅黑" pitchFamily="34" charset="-122"/>
                <a:ea typeface="微软雅黑" pitchFamily="34" charset="-122"/>
                <a:sym typeface="微软雅黑" pitchFamily="34" charset="-122"/>
              </a:rPr>
              <a:t>2012</a:t>
            </a:r>
            <a:r>
              <a:rPr lang="zh-CN" altLang="en-US" sz="3600" b="1">
                <a:solidFill>
                  <a:schemeClr val="bg1"/>
                </a:solidFill>
                <a:latin typeface="微软雅黑" pitchFamily="34" charset="-122"/>
                <a:ea typeface="微软雅黑" pitchFamily="34" charset="-122"/>
                <a:sym typeface="微软雅黑" pitchFamily="34" charset="-122"/>
              </a:rPr>
              <a:t>年是“慕课元年”</a:t>
            </a:r>
            <a:endParaRPr lang="en-US" altLang="zh-CN" sz="3600" b="1">
              <a:solidFill>
                <a:schemeClr val="bg1"/>
              </a:solidFill>
              <a:latin typeface="微软雅黑" pitchFamily="34" charset="-122"/>
              <a:ea typeface="微软雅黑" pitchFamily="34" charset="-122"/>
              <a:sym typeface="微软雅黑" pitchFamily="34" charset="-122"/>
            </a:endParaRPr>
          </a:p>
          <a:p>
            <a:pPr algn="ctr" eaLnBrk="0" hangingPunct="0"/>
            <a:endParaRPr lang="en-US" altLang="zh-CN" sz="3600" b="1">
              <a:solidFill>
                <a:schemeClr val="bg1"/>
              </a:solidFill>
              <a:latin typeface="微软雅黑" pitchFamily="34" charset="-122"/>
              <a:ea typeface="微软雅黑" pitchFamily="34" charset="-122"/>
              <a:sym typeface="微软雅黑" pitchFamily="34" charset="-122"/>
            </a:endParaRPr>
          </a:p>
          <a:p>
            <a:pPr algn="r" eaLnBrk="0" hangingPunct="0"/>
            <a:r>
              <a:rPr lang="en-US" altLang="zh-CN" sz="2800" b="1">
                <a:solidFill>
                  <a:srgbClr val="FFC000"/>
                </a:solidFill>
                <a:latin typeface="微软雅黑" pitchFamily="34" charset="-122"/>
                <a:ea typeface="微软雅黑" pitchFamily="34" charset="-122"/>
                <a:sym typeface="微软雅黑" pitchFamily="34" charset="-122"/>
              </a:rPr>
              <a:t>——《</a:t>
            </a:r>
            <a:r>
              <a:rPr lang="zh-CN" altLang="en-US" sz="2800" b="1">
                <a:solidFill>
                  <a:srgbClr val="FFC000"/>
                </a:solidFill>
                <a:latin typeface="微软雅黑" pitchFamily="34" charset="-122"/>
                <a:ea typeface="微软雅黑" pitchFamily="34" charset="-122"/>
                <a:sym typeface="微软雅黑" pitchFamily="34" charset="-122"/>
              </a:rPr>
              <a:t>纽约时报</a:t>
            </a:r>
            <a:r>
              <a:rPr lang="en-US" altLang="zh-CN" sz="2800" b="1">
                <a:solidFill>
                  <a:srgbClr val="FFC000"/>
                </a:solidFill>
                <a:latin typeface="微软雅黑" pitchFamily="34" charset="-122"/>
                <a:ea typeface="微软雅黑" pitchFamily="34" charset="-122"/>
                <a:sym typeface="微软雅黑" pitchFamily="34" charset="-122"/>
              </a:rPr>
              <a:t>》</a:t>
            </a:r>
            <a:endParaRPr lang="zh-CN" altLang="en-US" sz="2800" b="1">
              <a:solidFill>
                <a:srgbClr val="FFC000"/>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rcRect/>
          <a:stretch>
            <a:fillRect/>
          </a:stretch>
        </p:blipFill>
        <p:spPr bwMode="auto">
          <a:xfrm>
            <a:off x="1042988" y="0"/>
            <a:ext cx="6724650" cy="51435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18"/>
          <p:cNvSpPr>
            <a:spLocks noChangeArrowheads="1"/>
          </p:cNvSpPr>
          <p:nvPr/>
        </p:nvSpPr>
        <p:spPr bwMode="auto">
          <a:xfrm>
            <a:off x="0" y="4959350"/>
            <a:ext cx="9144000" cy="195263"/>
          </a:xfrm>
          <a:prstGeom prst="rect">
            <a:avLst/>
          </a:prstGeom>
          <a:solidFill>
            <a:schemeClr val="accent2"/>
          </a:solidFill>
          <a:ln w="9525">
            <a:noFill/>
            <a:miter lim="800000"/>
            <a:headEnd/>
            <a:tailEnd/>
          </a:ln>
        </p:spPr>
        <p:txBody>
          <a:bodyPr wrap="none" anchor="ctr"/>
          <a:lstStyle/>
          <a:p>
            <a:pPr eaLnBrk="0" hangingPunct="0">
              <a:buFont typeface="Arial" pitchFamily="34" charset="0"/>
              <a:buNone/>
            </a:pPr>
            <a:endParaRPr lang="zh-CN" altLang="zh-CN">
              <a:solidFill>
                <a:srgbClr val="163794"/>
              </a:solidFill>
              <a:latin typeface="Arial" pitchFamily="34" charset="0"/>
              <a:sym typeface="Arial" pitchFamily="34" charset="0"/>
            </a:endParaRPr>
          </a:p>
        </p:txBody>
      </p:sp>
      <p:sp>
        <p:nvSpPr>
          <p:cNvPr id="238598" name="标题 1"/>
          <p:cNvSpPr>
            <a:spLocks noChangeArrowheads="1"/>
          </p:cNvSpPr>
          <p:nvPr/>
        </p:nvSpPr>
        <p:spPr bwMode="auto">
          <a:xfrm>
            <a:off x="280988" y="163513"/>
            <a:ext cx="5770562" cy="385762"/>
          </a:xfrm>
          <a:prstGeom prst="rect">
            <a:avLst/>
          </a:prstGeom>
          <a:solidFill>
            <a:srgbClr val="002060"/>
          </a:solidFill>
          <a:ln w="9525">
            <a:noFill/>
            <a:miter lim="800000"/>
            <a:headEnd/>
            <a:tailEnd/>
          </a:ln>
        </p:spPr>
        <p:txBody>
          <a:bodyPr anchor="ctr"/>
          <a:lstStyle/>
          <a:p>
            <a:pPr eaLnBrk="0" hangingPunct="0">
              <a:buFont typeface="Arial" pitchFamily="34" charset="0"/>
              <a:buNone/>
            </a:pPr>
            <a:r>
              <a:rPr lang="zh-CN" altLang="en-US" sz="2000">
                <a:solidFill>
                  <a:srgbClr val="FFFFFF"/>
                </a:solidFill>
                <a:latin typeface="微软雅黑" pitchFamily="34" charset="-122"/>
                <a:ea typeface="微软雅黑" pitchFamily="34" charset="-122"/>
                <a:sym typeface="微软雅黑" pitchFamily="34" charset="-122"/>
              </a:rPr>
              <a:t>同济大学项目：</a:t>
            </a:r>
            <a:r>
              <a:rPr lang="en-US" altLang="zh-CN" sz="2000">
                <a:solidFill>
                  <a:srgbClr val="FFFFFF"/>
                </a:solidFill>
                <a:latin typeface="微软雅黑" pitchFamily="34" charset="-122"/>
                <a:ea typeface="微软雅黑" pitchFamily="34" charset="-122"/>
                <a:sym typeface="微软雅黑" pitchFamily="34" charset="-122"/>
              </a:rPr>
              <a:t>《</a:t>
            </a:r>
            <a:r>
              <a:rPr lang="zh-CN" altLang="en-US" sz="2000">
                <a:solidFill>
                  <a:srgbClr val="FFFFFF"/>
                </a:solidFill>
                <a:latin typeface="微软雅黑" pitchFamily="34" charset="-122"/>
                <a:ea typeface="微软雅黑" pitchFamily="34" charset="-122"/>
                <a:sym typeface="微软雅黑" pitchFamily="34" charset="-122"/>
              </a:rPr>
              <a:t>工程力学</a:t>
            </a:r>
            <a:r>
              <a:rPr lang="en-US" altLang="zh-CN" sz="2000">
                <a:solidFill>
                  <a:srgbClr val="FFFFFF"/>
                </a:solidFill>
                <a:latin typeface="微软雅黑" pitchFamily="34" charset="-122"/>
                <a:ea typeface="微软雅黑" pitchFamily="34" charset="-122"/>
                <a:sym typeface="微软雅黑" pitchFamily="34" charset="-122"/>
              </a:rPr>
              <a:t>》</a:t>
            </a:r>
            <a:endParaRPr lang="zh-CN" altLang="en-US" sz="2000">
              <a:solidFill>
                <a:srgbClr val="FFFFFF"/>
              </a:solidFill>
              <a:latin typeface="微软雅黑" pitchFamily="34" charset="-122"/>
              <a:ea typeface="微软雅黑" pitchFamily="34" charset="-122"/>
              <a:sym typeface="微软雅黑" pitchFamily="34" charset="-122"/>
            </a:endParaRPr>
          </a:p>
        </p:txBody>
      </p:sp>
      <p:sp>
        <p:nvSpPr>
          <p:cNvPr id="238599" name="内容占位符 2"/>
          <p:cNvSpPr>
            <a:spLocks noChangeArrowheads="1"/>
          </p:cNvSpPr>
          <p:nvPr/>
        </p:nvSpPr>
        <p:spPr bwMode="auto">
          <a:xfrm>
            <a:off x="285721" y="928676"/>
            <a:ext cx="3429023" cy="3231654"/>
          </a:xfrm>
          <a:prstGeom prst="rect">
            <a:avLst/>
          </a:prstGeom>
          <a:noFill/>
          <a:ln w="9525">
            <a:noFill/>
            <a:miter lim="800000"/>
            <a:headEnd/>
            <a:tailEnd/>
          </a:ln>
        </p:spPr>
        <p:txBody>
          <a:bodyPr wrap="square" anchor="ctr">
            <a:spAutoFit/>
          </a:bodyPr>
          <a:lstStyle/>
          <a:p>
            <a:pPr eaLnBrk="0" hangingPunct="0">
              <a:spcBef>
                <a:spcPct val="20000"/>
              </a:spcBef>
              <a:buClr>
                <a:srgbClr val="6699FF"/>
              </a:buClr>
              <a:buFont typeface="Wingdings" pitchFamily="2" charset="2"/>
              <a:buNone/>
            </a:pPr>
            <a:endParaRPr lang="en-US" altLang="zh-CN" sz="1200" b="1" dirty="0">
              <a:solidFill>
                <a:srgbClr val="FF0000"/>
              </a:solidFill>
              <a:latin typeface="微软雅黑" pitchFamily="34" charset="-122"/>
              <a:ea typeface="微软雅黑" pitchFamily="34" charset="-122"/>
              <a:sym typeface="宋体" pitchFamily="2" charset="-122"/>
            </a:endParaRPr>
          </a:p>
          <a:p>
            <a:pPr eaLnBrk="0" hangingPunct="0">
              <a:spcBef>
                <a:spcPct val="20000"/>
              </a:spcBef>
              <a:buClr>
                <a:srgbClr val="6699FF"/>
              </a:buClr>
              <a:buFont typeface="Wingdings" pitchFamily="2" charset="2"/>
              <a:buNone/>
            </a:pPr>
            <a:r>
              <a:rPr lang="zh-CN" altLang="en-US" sz="1200" b="1" dirty="0">
                <a:solidFill>
                  <a:srgbClr val="FF0000"/>
                </a:solidFill>
                <a:latin typeface="微软雅黑" pitchFamily="34" charset="-122"/>
                <a:ea typeface="微软雅黑" pitchFamily="34" charset="-122"/>
                <a:sym typeface="宋体" pitchFamily="2" charset="-122"/>
              </a:rPr>
              <a:t>  </a:t>
            </a:r>
            <a:r>
              <a:rPr lang="zh-CN" altLang="en-US" sz="1600" b="1" dirty="0">
                <a:solidFill>
                  <a:srgbClr val="FF0000"/>
                </a:solidFill>
                <a:latin typeface="微软雅黑" pitchFamily="34" charset="-122"/>
                <a:ea typeface="微软雅黑" pitchFamily="34" charset="-122"/>
                <a:sym typeface="宋体" pitchFamily="2" charset="-122"/>
              </a:rPr>
              <a:t>工程力学有</a:t>
            </a:r>
            <a:r>
              <a:rPr lang="en-US" altLang="zh-CN" sz="1600" b="1" dirty="0">
                <a:solidFill>
                  <a:srgbClr val="FF0000"/>
                </a:solidFill>
                <a:latin typeface="微软雅黑" pitchFamily="34" charset="-122"/>
                <a:ea typeface="微软雅黑" pitchFamily="34" charset="-122"/>
                <a:sym typeface="宋体" pitchFamily="2" charset="-122"/>
              </a:rPr>
              <a:t>4</a:t>
            </a:r>
            <a:r>
              <a:rPr lang="zh-CN" altLang="en-US" sz="1600" b="1" dirty="0">
                <a:solidFill>
                  <a:srgbClr val="FF0000"/>
                </a:solidFill>
                <a:latin typeface="微软雅黑" pitchFamily="34" charset="-122"/>
                <a:ea typeface="微软雅黑" pitchFamily="34" charset="-122"/>
                <a:sym typeface="宋体" pitchFamily="2" charset="-122"/>
              </a:rPr>
              <a:t>个平行班</a:t>
            </a:r>
            <a:r>
              <a:rPr lang="zh-CN" altLang="en-US" sz="1600" dirty="0">
                <a:solidFill>
                  <a:srgbClr val="163794"/>
                </a:solidFill>
                <a:latin typeface="微软雅黑" pitchFamily="34" charset="-122"/>
                <a:ea typeface="微软雅黑" pitchFamily="34" charset="-122"/>
                <a:sym typeface="宋体" pitchFamily="2" charset="-122"/>
              </a:rPr>
              <a:t>，</a:t>
            </a:r>
            <a:r>
              <a:rPr lang="zh-CN" altLang="en-US" sz="1600" b="1" dirty="0">
                <a:solidFill>
                  <a:srgbClr val="FF0000"/>
                </a:solidFill>
                <a:latin typeface="微软雅黑" pitchFamily="34" charset="-122"/>
                <a:ea typeface="微软雅黑" pitchFamily="34" charset="-122"/>
                <a:sym typeface="宋体" pitchFamily="2" charset="-122"/>
              </a:rPr>
              <a:t>加开一个在线</a:t>
            </a:r>
            <a:r>
              <a:rPr lang="en-US" altLang="zh-CN" sz="1600" b="1" dirty="0" err="1">
                <a:solidFill>
                  <a:srgbClr val="FF0000"/>
                </a:solidFill>
                <a:latin typeface="微软雅黑" pitchFamily="34" charset="-122"/>
                <a:ea typeface="微软雅黑" pitchFamily="34" charset="-122"/>
                <a:sym typeface="宋体" pitchFamily="2" charset="-122"/>
              </a:rPr>
              <a:t>moocs</a:t>
            </a:r>
            <a:r>
              <a:rPr lang="zh-CN" altLang="en-US" sz="1600" b="1" dirty="0">
                <a:solidFill>
                  <a:srgbClr val="FF0000"/>
                </a:solidFill>
                <a:latin typeface="微软雅黑" pitchFamily="34" charset="-122"/>
                <a:ea typeface="微软雅黑" pitchFamily="34" charset="-122"/>
                <a:sym typeface="宋体" pitchFamily="2" charset="-122"/>
              </a:rPr>
              <a:t>试点教学班</a:t>
            </a:r>
            <a:r>
              <a:rPr lang="zh-CN" altLang="en-US" sz="1600" dirty="0">
                <a:solidFill>
                  <a:srgbClr val="163794"/>
                </a:solidFill>
                <a:latin typeface="微软雅黑" pitchFamily="34" charset="-122"/>
                <a:ea typeface="微软雅黑" pitchFamily="34" charset="-122"/>
                <a:sym typeface="宋体" pitchFamily="2" charset="-122"/>
              </a:rPr>
              <a:t>。</a:t>
            </a:r>
            <a:endParaRPr lang="en-US" altLang="zh-CN" sz="1600" dirty="0">
              <a:solidFill>
                <a:srgbClr val="163794"/>
              </a:solidFill>
              <a:latin typeface="微软雅黑" pitchFamily="34" charset="-122"/>
              <a:ea typeface="微软雅黑" pitchFamily="34" charset="-122"/>
              <a:sym typeface="宋体" pitchFamily="2" charset="-122"/>
            </a:endParaRPr>
          </a:p>
          <a:p>
            <a:pPr eaLnBrk="0" hangingPunct="0">
              <a:spcBef>
                <a:spcPct val="20000"/>
              </a:spcBef>
              <a:buClr>
                <a:srgbClr val="6699FF"/>
              </a:buClr>
              <a:buFont typeface="Wingdings" pitchFamily="2" charset="2"/>
              <a:buNone/>
            </a:pPr>
            <a:r>
              <a:rPr lang="zh-CN" altLang="en-US" sz="1600" dirty="0">
                <a:solidFill>
                  <a:srgbClr val="163794"/>
                </a:solidFill>
                <a:latin typeface="微软雅黑" pitchFamily="34" charset="-122"/>
                <a:ea typeface="微软雅黑" pitchFamily="34" charset="-122"/>
                <a:sym typeface="宋体" pitchFamily="2" charset="-122"/>
              </a:rPr>
              <a:t>   </a:t>
            </a:r>
            <a:endParaRPr lang="en-US" altLang="zh-CN" sz="1600" dirty="0">
              <a:solidFill>
                <a:srgbClr val="163794"/>
              </a:solidFill>
              <a:latin typeface="微软雅黑" pitchFamily="34" charset="-122"/>
              <a:ea typeface="微软雅黑" pitchFamily="34" charset="-122"/>
              <a:sym typeface="宋体" pitchFamily="2" charset="-122"/>
            </a:endParaRPr>
          </a:p>
          <a:p>
            <a:pPr eaLnBrk="0" hangingPunct="0">
              <a:spcBef>
                <a:spcPct val="20000"/>
              </a:spcBef>
              <a:buClr>
                <a:srgbClr val="6699FF"/>
              </a:buClr>
              <a:buFont typeface="Wingdings" pitchFamily="2" charset="2"/>
              <a:buNone/>
            </a:pPr>
            <a:r>
              <a:rPr lang="en-US" altLang="zh-CN" sz="1600" dirty="0">
                <a:solidFill>
                  <a:srgbClr val="163794"/>
                </a:solidFill>
                <a:latin typeface="微软雅黑" pitchFamily="34" charset="-122"/>
                <a:ea typeface="微软雅黑" pitchFamily="34" charset="-122"/>
                <a:sym typeface="宋体" pitchFamily="2" charset="-122"/>
              </a:rPr>
              <a:t>   </a:t>
            </a:r>
            <a:r>
              <a:rPr lang="zh-CN" altLang="en-US" sz="1600" dirty="0">
                <a:solidFill>
                  <a:srgbClr val="163794"/>
                </a:solidFill>
                <a:latin typeface="微软雅黑" pitchFamily="34" charset="-122"/>
                <a:ea typeface="微软雅黑" pitchFamily="34" charset="-122"/>
                <a:sym typeface="宋体" pitchFamily="2" charset="-122"/>
              </a:rPr>
              <a:t>由学生自主选择报名否参加试点教学班的方式来进行班级人员选拔</a:t>
            </a:r>
            <a:r>
              <a:rPr lang="en-US" altLang="zh-CN" sz="1600" dirty="0">
                <a:solidFill>
                  <a:srgbClr val="163794"/>
                </a:solidFill>
                <a:latin typeface="微软雅黑" pitchFamily="34" charset="-122"/>
                <a:ea typeface="微软雅黑" pitchFamily="34" charset="-122"/>
                <a:sym typeface="宋体" pitchFamily="2" charset="-122"/>
              </a:rPr>
              <a:t>(</a:t>
            </a:r>
            <a:r>
              <a:rPr lang="zh-CN" altLang="en-US" sz="1600" dirty="0">
                <a:solidFill>
                  <a:srgbClr val="163794"/>
                </a:solidFill>
                <a:latin typeface="微软雅黑" pitchFamily="34" charset="-122"/>
                <a:ea typeface="微软雅黑" pitchFamily="34" charset="-122"/>
                <a:sym typeface="宋体" pitchFamily="2" charset="-122"/>
              </a:rPr>
              <a:t>如学生试点不满足，允许学生随时转回原传统班级进行学习</a:t>
            </a:r>
            <a:r>
              <a:rPr lang="en-US" altLang="zh-CN" sz="1600" dirty="0">
                <a:solidFill>
                  <a:srgbClr val="163794"/>
                </a:solidFill>
                <a:latin typeface="微软雅黑" pitchFamily="34" charset="-122"/>
                <a:ea typeface="微软雅黑" pitchFamily="34" charset="-122"/>
                <a:sym typeface="宋体" pitchFamily="2" charset="-122"/>
              </a:rPr>
              <a:t>)</a:t>
            </a:r>
            <a:r>
              <a:rPr lang="zh-CN" altLang="en-US" sz="1600" dirty="0">
                <a:solidFill>
                  <a:srgbClr val="163794"/>
                </a:solidFill>
                <a:latin typeface="微软雅黑" pitchFamily="34" charset="-122"/>
                <a:ea typeface="微软雅黑" pitchFamily="34" charset="-122"/>
                <a:sym typeface="宋体" pitchFamily="2" charset="-122"/>
              </a:rPr>
              <a:t>。 </a:t>
            </a:r>
            <a:endParaRPr lang="en-US" altLang="zh-CN" sz="1600" dirty="0">
              <a:solidFill>
                <a:srgbClr val="163794"/>
              </a:solidFill>
              <a:latin typeface="微软雅黑" pitchFamily="34" charset="-122"/>
              <a:ea typeface="微软雅黑" pitchFamily="34" charset="-122"/>
              <a:sym typeface="宋体" pitchFamily="2" charset="-122"/>
            </a:endParaRPr>
          </a:p>
          <a:p>
            <a:pPr eaLnBrk="0" hangingPunct="0">
              <a:spcBef>
                <a:spcPct val="20000"/>
              </a:spcBef>
              <a:buClr>
                <a:srgbClr val="6699FF"/>
              </a:buClr>
              <a:buFont typeface="Wingdings" pitchFamily="2" charset="2"/>
              <a:buNone/>
            </a:pPr>
            <a:endParaRPr lang="en-US" altLang="zh-CN" sz="1600" dirty="0">
              <a:solidFill>
                <a:srgbClr val="163794"/>
              </a:solidFill>
              <a:latin typeface="微软雅黑" pitchFamily="34" charset="-122"/>
              <a:ea typeface="微软雅黑" pitchFamily="34" charset="-122"/>
              <a:sym typeface="宋体" pitchFamily="2" charset="-122"/>
            </a:endParaRPr>
          </a:p>
          <a:p>
            <a:pPr eaLnBrk="0" hangingPunct="0">
              <a:spcBef>
                <a:spcPct val="20000"/>
              </a:spcBef>
              <a:buClr>
                <a:srgbClr val="6699FF"/>
              </a:buClr>
              <a:buFont typeface="Wingdings" pitchFamily="2" charset="2"/>
              <a:buNone/>
            </a:pPr>
            <a:r>
              <a:rPr lang="en-US" altLang="zh-CN" sz="1600" dirty="0">
                <a:solidFill>
                  <a:srgbClr val="163794"/>
                </a:solidFill>
                <a:latin typeface="微软雅黑" pitchFamily="34" charset="-122"/>
                <a:ea typeface="微软雅黑" pitchFamily="34" charset="-122"/>
                <a:sym typeface="宋体" pitchFamily="2" charset="-122"/>
              </a:rPr>
              <a:t>    </a:t>
            </a:r>
            <a:r>
              <a:rPr lang="zh-CN" altLang="en-US" sz="1600" b="1" dirty="0">
                <a:solidFill>
                  <a:srgbClr val="FF0000"/>
                </a:solidFill>
                <a:latin typeface="微软雅黑" pitchFamily="34" charset="-122"/>
                <a:ea typeface="微软雅黑" pitchFamily="34" charset="-122"/>
                <a:sym typeface="宋体" pitchFamily="2" charset="-122"/>
              </a:rPr>
              <a:t>全学期每周</a:t>
            </a:r>
            <a:r>
              <a:rPr lang="en-US" altLang="zh-CN" sz="1600" b="1" dirty="0">
                <a:solidFill>
                  <a:srgbClr val="FF0000"/>
                </a:solidFill>
                <a:latin typeface="微软雅黑" pitchFamily="34" charset="-122"/>
                <a:ea typeface="微软雅黑" pitchFamily="34" charset="-122"/>
                <a:sym typeface="宋体" pitchFamily="2" charset="-122"/>
              </a:rPr>
              <a:t>2</a:t>
            </a:r>
            <a:r>
              <a:rPr lang="zh-CN" altLang="en-US" sz="1600" b="1" dirty="0">
                <a:solidFill>
                  <a:srgbClr val="FF0000"/>
                </a:solidFill>
                <a:latin typeface="微软雅黑" pitchFamily="34" charset="-122"/>
                <a:ea typeface="微软雅黑" pitchFamily="34" charset="-122"/>
                <a:sym typeface="宋体" pitchFamily="2" charset="-122"/>
              </a:rPr>
              <a:t>个小时的分析讨论课，</a:t>
            </a:r>
            <a:r>
              <a:rPr lang="en-US" altLang="zh-CN" sz="1600" b="1" dirty="0">
                <a:solidFill>
                  <a:srgbClr val="FF0000"/>
                </a:solidFill>
                <a:latin typeface="微软雅黑" pitchFamily="34" charset="-122"/>
                <a:ea typeface="微软雅黑" pitchFamily="34" charset="-122"/>
                <a:sym typeface="宋体" pitchFamily="2" charset="-122"/>
              </a:rPr>
              <a:t>4</a:t>
            </a:r>
            <a:r>
              <a:rPr lang="zh-CN" altLang="en-US" sz="1600" b="1" dirty="0">
                <a:solidFill>
                  <a:srgbClr val="FF0000"/>
                </a:solidFill>
                <a:latin typeface="微软雅黑" pitchFamily="34" charset="-122"/>
                <a:ea typeface="微软雅黑" pitchFamily="34" charset="-122"/>
                <a:sym typeface="宋体" pitchFamily="2" charset="-122"/>
              </a:rPr>
              <a:t>次</a:t>
            </a:r>
            <a:r>
              <a:rPr lang="en-US" altLang="zh-CN" sz="1600" b="1" dirty="0">
                <a:solidFill>
                  <a:srgbClr val="FF0000"/>
                </a:solidFill>
                <a:latin typeface="微软雅黑" pitchFamily="34" charset="-122"/>
                <a:ea typeface="微软雅黑" pitchFamily="34" charset="-122"/>
                <a:sym typeface="宋体" pitchFamily="2" charset="-122"/>
              </a:rPr>
              <a:t>8</a:t>
            </a:r>
            <a:r>
              <a:rPr lang="zh-CN" altLang="en-US" sz="1600" b="1" dirty="0">
                <a:solidFill>
                  <a:srgbClr val="FF0000"/>
                </a:solidFill>
                <a:latin typeface="微软雅黑" pitchFamily="34" charset="-122"/>
                <a:ea typeface="微软雅黑" pitchFamily="34" charset="-122"/>
                <a:sym typeface="宋体" pitchFamily="2" charset="-122"/>
              </a:rPr>
              <a:t>个课时的面授课，</a:t>
            </a:r>
            <a:r>
              <a:rPr lang="en-US" altLang="zh-CN" sz="1600" b="1" dirty="0">
                <a:solidFill>
                  <a:srgbClr val="FF0000"/>
                </a:solidFill>
                <a:latin typeface="微软雅黑" pitchFamily="34" charset="-122"/>
                <a:ea typeface="微软雅黑" pitchFamily="34" charset="-122"/>
                <a:sym typeface="宋体" pitchFamily="2" charset="-122"/>
              </a:rPr>
              <a:t>3</a:t>
            </a:r>
            <a:r>
              <a:rPr lang="zh-CN" altLang="en-US" sz="1600" b="1" dirty="0">
                <a:solidFill>
                  <a:srgbClr val="FF0000"/>
                </a:solidFill>
                <a:latin typeface="微软雅黑" pitchFamily="34" charset="-122"/>
                <a:ea typeface="微软雅黑" pitchFamily="34" charset="-122"/>
                <a:sym typeface="宋体" pitchFamily="2" charset="-122"/>
              </a:rPr>
              <a:t>次</a:t>
            </a:r>
            <a:r>
              <a:rPr lang="en-US" altLang="zh-CN" sz="1600" b="1" dirty="0">
                <a:solidFill>
                  <a:srgbClr val="FF0000"/>
                </a:solidFill>
                <a:latin typeface="微软雅黑" pitchFamily="34" charset="-122"/>
                <a:ea typeface="微软雅黑" pitchFamily="34" charset="-122"/>
                <a:sym typeface="宋体" pitchFamily="2" charset="-122"/>
              </a:rPr>
              <a:t>6</a:t>
            </a:r>
            <a:r>
              <a:rPr lang="zh-CN" altLang="en-US" sz="1600" b="1" dirty="0">
                <a:solidFill>
                  <a:srgbClr val="FF0000"/>
                </a:solidFill>
                <a:latin typeface="微软雅黑" pitchFamily="34" charset="-122"/>
                <a:ea typeface="微软雅黑" pitchFamily="34" charset="-122"/>
                <a:sym typeface="宋体" pitchFamily="2" charset="-122"/>
              </a:rPr>
              <a:t>个课时的实验课程</a:t>
            </a:r>
            <a:r>
              <a:rPr lang="zh-CN" altLang="en-US" sz="1600" dirty="0">
                <a:solidFill>
                  <a:srgbClr val="163794"/>
                </a:solidFill>
                <a:latin typeface="微软雅黑" pitchFamily="34" charset="-122"/>
                <a:ea typeface="微软雅黑" pitchFamily="34" charset="-122"/>
                <a:sym typeface="宋体" pitchFamily="2" charset="-122"/>
              </a:rPr>
              <a:t>。</a:t>
            </a:r>
            <a:endParaRPr lang="zh-CN" altLang="en-US" sz="1600" dirty="0">
              <a:solidFill>
                <a:srgbClr val="163794"/>
              </a:solidFill>
              <a:latin typeface="Arial" pitchFamily="34" charset="0"/>
              <a:sym typeface="宋体" pitchFamily="2" charset="-122"/>
            </a:endParaRPr>
          </a:p>
        </p:txBody>
      </p:sp>
      <p:pic>
        <p:nvPicPr>
          <p:cNvPr id="238600" name="图片 1"/>
          <p:cNvPicPr>
            <a:picLocks noChangeAspect="1"/>
          </p:cNvPicPr>
          <p:nvPr/>
        </p:nvPicPr>
        <p:blipFill>
          <a:blip r:embed="rId2"/>
          <a:srcRect/>
          <a:stretch>
            <a:fillRect/>
          </a:stretch>
        </p:blipFill>
        <p:spPr bwMode="auto">
          <a:xfrm>
            <a:off x="3857620" y="2071685"/>
            <a:ext cx="4951418" cy="27924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9622" name="Picture 2"/>
          <p:cNvPicPr>
            <a:picLocks noChangeAspect="1" noChangeArrowheads="1"/>
          </p:cNvPicPr>
          <p:nvPr/>
        </p:nvPicPr>
        <p:blipFill>
          <a:blip r:embed="rId2"/>
          <a:srcRect/>
          <a:stretch>
            <a:fillRect/>
          </a:stretch>
        </p:blipFill>
        <p:spPr bwMode="auto">
          <a:xfrm>
            <a:off x="330200" y="731851"/>
            <a:ext cx="8226742" cy="4197353"/>
          </a:xfrm>
          <a:prstGeom prst="rect">
            <a:avLst/>
          </a:prstGeom>
          <a:noFill/>
          <a:ln w="9525">
            <a:noFill/>
            <a:miter lim="800000"/>
            <a:headEnd/>
            <a:tailEnd/>
          </a:ln>
          <a:effectLst/>
        </p:spPr>
      </p:pic>
      <p:sp>
        <p:nvSpPr>
          <p:cNvPr id="8" name="矩形 7"/>
          <p:cNvSpPr/>
          <p:nvPr/>
        </p:nvSpPr>
        <p:spPr>
          <a:xfrm>
            <a:off x="5211763" y="127000"/>
            <a:ext cx="3887787" cy="368300"/>
          </a:xfrm>
          <a:prstGeom prst="rect">
            <a:avLst/>
          </a:prstGeom>
          <a:solidFill>
            <a:srgbClr val="C0504D"/>
          </a:solidFill>
          <a:ln w="25400" cap="flat" cmpd="sng" algn="ctr">
            <a:solidFill>
              <a:srgbClr val="C0504D">
                <a:shade val="50000"/>
              </a:srgbClr>
            </a:solidFill>
            <a:prstDash val="solid"/>
          </a:ln>
          <a:effectLst/>
        </p:spPr>
        <p:txBody>
          <a:bodyPr>
            <a:spAutoFit/>
          </a:bodyPr>
          <a:lstStyle/>
          <a:p>
            <a:pPr fontAlgn="auto">
              <a:spcBef>
                <a:spcPts val="0"/>
              </a:spcBef>
              <a:spcAft>
                <a:spcPts val="0"/>
              </a:spcAft>
              <a:defRPr/>
            </a:pPr>
            <a:r>
              <a:rPr lang="zh-CN" altLang="en-US" kern="0" dirty="0">
                <a:solidFill>
                  <a:prstClr val="white"/>
                </a:solidFill>
                <a:latin typeface="微软雅黑" pitchFamily="34" charset="-122"/>
                <a:ea typeface="微软雅黑" pitchFamily="34" charset="-122"/>
              </a:rPr>
              <a:t>  吉林大学校内慕课教改（超星支持）</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TextBox 6"/>
          <p:cNvSpPr txBox="1">
            <a:spLocks noChangeArrowheads="1"/>
          </p:cNvSpPr>
          <p:nvPr/>
        </p:nvSpPr>
        <p:spPr bwMode="auto">
          <a:xfrm>
            <a:off x="577880" y="1000114"/>
            <a:ext cx="8208962" cy="4431983"/>
          </a:xfrm>
          <a:prstGeom prst="rect">
            <a:avLst/>
          </a:prstGeom>
          <a:noFill/>
          <a:ln w="9525">
            <a:noFill/>
            <a:miter lim="800000"/>
            <a:headEnd/>
            <a:tailEnd/>
          </a:ln>
        </p:spPr>
        <p:txBody>
          <a:bodyPr>
            <a:spAutoFit/>
          </a:bodyPr>
          <a:lstStyle/>
          <a:p>
            <a:r>
              <a:rPr lang="zh-CN" altLang="en-US" dirty="0" smtClean="0">
                <a:solidFill>
                  <a:srgbClr val="000000"/>
                </a:solidFill>
                <a:latin typeface="微软雅黑" pitchFamily="34" charset="-122"/>
                <a:ea typeface="微软雅黑" pitchFamily="34" charset="-122"/>
              </a:rPr>
              <a:t>教学理念的回归： 翻转式课堂的教学创新、探究式学习</a:t>
            </a:r>
            <a:endParaRPr lang="en-US" altLang="zh-CN" dirty="0" smtClean="0">
              <a:solidFill>
                <a:srgbClr val="000000"/>
              </a:solidFill>
              <a:latin typeface="微软雅黑" pitchFamily="34" charset="-122"/>
              <a:ea typeface="微软雅黑" pitchFamily="34" charset="-122"/>
            </a:endParaRPr>
          </a:p>
          <a:p>
            <a:r>
              <a:rPr lang="zh-CN" altLang="en-US" dirty="0" smtClean="0">
                <a:solidFill>
                  <a:srgbClr val="000000"/>
                </a:solidFill>
                <a:latin typeface="微软雅黑" pitchFamily="34" charset="-122"/>
                <a:ea typeface="微软雅黑" pitchFamily="34" charset="-122"/>
              </a:rPr>
              <a:t>课程建设内容：特色课、优势课</a:t>
            </a:r>
            <a:r>
              <a:rPr lang="zh-CN" altLang="en-US" dirty="0">
                <a:solidFill>
                  <a:srgbClr val="000000"/>
                </a:solidFill>
                <a:latin typeface="微软雅黑" pitchFamily="34" charset="-122"/>
                <a:ea typeface="微软雅黑" pitchFamily="34" charset="-122"/>
              </a:rPr>
              <a:t>为主，通识课为辅</a:t>
            </a:r>
            <a:endParaRPr lang="en-US" altLang="zh-CN" dirty="0">
              <a:solidFill>
                <a:srgbClr val="000000"/>
              </a:solidFill>
              <a:latin typeface="微软雅黑" pitchFamily="34" charset="-122"/>
              <a:ea typeface="微软雅黑" pitchFamily="34" charset="-122"/>
            </a:endParaRPr>
          </a:p>
          <a:p>
            <a:endParaRPr lang="en-US" altLang="zh-CN" dirty="0">
              <a:solidFill>
                <a:srgbClr val="000000"/>
              </a:solidFill>
              <a:latin typeface="微软雅黑" pitchFamily="34" charset="-122"/>
              <a:ea typeface="微软雅黑" pitchFamily="34" charset="-122"/>
            </a:endParaRPr>
          </a:p>
          <a:p>
            <a:r>
              <a:rPr lang="zh-CN" altLang="en-US" dirty="0" smtClean="0">
                <a:solidFill>
                  <a:srgbClr val="000000"/>
                </a:solidFill>
                <a:latin typeface="微软雅黑" pitchFamily="34" charset="-122"/>
                <a:ea typeface="微软雅黑" pitchFamily="34" charset="-122"/>
              </a:rPr>
              <a:t>步骤</a:t>
            </a:r>
            <a:r>
              <a:rPr lang="zh-CN" altLang="en-US" dirty="0">
                <a:solidFill>
                  <a:srgbClr val="000000"/>
                </a:solidFill>
                <a:latin typeface="微软雅黑" pitchFamily="34" charset="-122"/>
                <a:ea typeface="微软雅黑" pitchFamily="34" charset="-122"/>
              </a:rPr>
              <a:t>： 先在本校内部进行线上线下的混合式慕课教学，从</a:t>
            </a:r>
            <a:r>
              <a:rPr lang="zh-CN" altLang="en-US" dirty="0">
                <a:solidFill>
                  <a:srgbClr val="FF0000"/>
                </a:solidFill>
                <a:latin typeface="微软雅黑" pitchFamily="34" charset="-122"/>
                <a:ea typeface="微软雅黑" pitchFamily="34" charset="-122"/>
              </a:rPr>
              <a:t>实际教学中发现问题</a:t>
            </a:r>
            <a:r>
              <a:rPr lang="zh-CN" altLang="en-US" dirty="0">
                <a:solidFill>
                  <a:srgbClr val="000000"/>
                </a:solidFill>
                <a:latin typeface="微软雅黑" pitchFamily="34" charset="-122"/>
                <a:ea typeface="微软雅黑" pitchFamily="34" charset="-122"/>
              </a:rPr>
              <a:t>、遴选优秀教学团队、</a:t>
            </a:r>
            <a:r>
              <a:rPr lang="zh-CN" altLang="en-US" dirty="0">
                <a:solidFill>
                  <a:srgbClr val="FF0000"/>
                </a:solidFill>
                <a:latin typeface="微软雅黑" pitchFamily="34" charset="-122"/>
                <a:ea typeface="微软雅黑" pitchFamily="34" charset="-122"/>
              </a:rPr>
              <a:t>评估教学质量</a:t>
            </a:r>
            <a:r>
              <a:rPr lang="zh-CN" altLang="en-US" dirty="0">
                <a:solidFill>
                  <a:srgbClr val="000000"/>
                </a:solidFill>
                <a:latin typeface="微软雅黑" pitchFamily="34" charset="-122"/>
                <a:ea typeface="微软雅黑" pitchFamily="34" charset="-122"/>
              </a:rPr>
              <a:t>和修正课程设置，在摸索相对成熟后选取一部分课程对外校开放，进行纯网络的修学分联盟模式。</a:t>
            </a:r>
            <a:endParaRPr lang="en-US" altLang="zh-CN" dirty="0">
              <a:solidFill>
                <a:srgbClr val="000000"/>
              </a:solidFill>
              <a:latin typeface="微软雅黑" pitchFamily="34" charset="-122"/>
              <a:ea typeface="微软雅黑" pitchFamily="34" charset="-122"/>
            </a:endParaRPr>
          </a:p>
          <a:p>
            <a:endParaRPr lang="en-US" altLang="zh-CN" dirty="0">
              <a:solidFill>
                <a:srgbClr val="000000"/>
              </a:solidFill>
              <a:latin typeface="微软雅黑" pitchFamily="34" charset="-122"/>
              <a:ea typeface="微软雅黑" pitchFamily="34" charset="-122"/>
            </a:endParaRPr>
          </a:p>
          <a:p>
            <a:r>
              <a:rPr lang="en-US" altLang="zh-CN" dirty="0">
                <a:solidFill>
                  <a:srgbClr val="000000"/>
                </a:solidFill>
                <a:latin typeface="微软雅黑" pitchFamily="34" charset="-122"/>
                <a:ea typeface="微软雅黑" pitchFamily="34" charset="-122"/>
              </a:rPr>
              <a:t> </a:t>
            </a:r>
            <a:r>
              <a:rPr lang="zh-CN" altLang="en-US" dirty="0">
                <a:solidFill>
                  <a:srgbClr val="000000"/>
                </a:solidFill>
                <a:latin typeface="微软雅黑" pitchFamily="34" charset="-122"/>
                <a:ea typeface="微软雅黑" pitchFamily="34" charset="-122"/>
              </a:rPr>
              <a:t>主旨：</a:t>
            </a:r>
            <a:r>
              <a:rPr lang="en-US" altLang="zh-CN" dirty="0">
                <a:solidFill>
                  <a:srgbClr val="000000"/>
                </a:solidFill>
                <a:latin typeface="微软雅黑" pitchFamily="34" charset="-122"/>
                <a:ea typeface="微软雅黑" pitchFamily="34" charset="-122"/>
              </a:rPr>
              <a:t>  </a:t>
            </a:r>
            <a:r>
              <a:rPr lang="zh-CN" altLang="en-US" dirty="0">
                <a:solidFill>
                  <a:srgbClr val="000000"/>
                </a:solidFill>
                <a:latin typeface="微软雅黑" pitchFamily="34" charset="-122"/>
                <a:ea typeface="微软雅黑" pitchFamily="34" charset="-122"/>
              </a:rPr>
              <a:t>慕课联盟（优质资源共享）是方向，私有慕课（本校摸索和应用）是地基！</a:t>
            </a:r>
            <a:endParaRPr lang="en-US" altLang="zh-CN" dirty="0">
              <a:solidFill>
                <a:srgbClr val="000000"/>
              </a:solidFill>
              <a:latin typeface="微软雅黑" pitchFamily="34" charset="-122"/>
              <a:ea typeface="微软雅黑" pitchFamily="34" charset="-122"/>
            </a:endParaRPr>
          </a:p>
          <a:p>
            <a:endParaRPr lang="en-US" altLang="zh-CN" dirty="0">
              <a:solidFill>
                <a:srgbClr val="000000"/>
              </a:solidFill>
              <a:latin typeface="微软雅黑" pitchFamily="34" charset="-122"/>
              <a:ea typeface="微软雅黑" pitchFamily="34" charset="-122"/>
            </a:endParaRPr>
          </a:p>
          <a:p>
            <a:r>
              <a:rPr lang="zh-CN" altLang="en-US" dirty="0">
                <a:solidFill>
                  <a:srgbClr val="000000"/>
                </a:solidFill>
                <a:latin typeface="微软雅黑" pitchFamily="34" charset="-122"/>
                <a:ea typeface="微软雅黑" pitchFamily="34" charset="-122"/>
              </a:rPr>
              <a:t> 诉求： 提升本科教学质量，渐进式推进</a:t>
            </a:r>
            <a:r>
              <a:rPr lang="zh-CN" altLang="en-US" dirty="0" smtClean="0">
                <a:solidFill>
                  <a:srgbClr val="000000"/>
                </a:solidFill>
                <a:latin typeface="微软雅黑" pitchFamily="34" charset="-122"/>
                <a:ea typeface="微软雅黑" pitchFamily="34" charset="-122"/>
              </a:rPr>
              <a:t>教改</a:t>
            </a:r>
            <a:endParaRPr lang="en-US" altLang="zh-CN" dirty="0" smtClean="0">
              <a:solidFill>
                <a:srgbClr val="000000"/>
              </a:solidFill>
              <a:latin typeface="微软雅黑" pitchFamily="34" charset="-122"/>
              <a:ea typeface="微软雅黑" pitchFamily="34" charset="-122"/>
            </a:endParaRPr>
          </a:p>
          <a:p>
            <a:endParaRPr lang="en-US" altLang="zh-CN" dirty="0" smtClean="0">
              <a:solidFill>
                <a:srgbClr val="000000"/>
              </a:solidFill>
              <a:latin typeface="微软雅黑" pitchFamily="34" charset="-122"/>
              <a:ea typeface="微软雅黑" pitchFamily="34" charset="-122"/>
            </a:endParaRPr>
          </a:p>
          <a:p>
            <a:r>
              <a:rPr lang="zh-CN" altLang="en-US" dirty="0" smtClean="0">
                <a:solidFill>
                  <a:srgbClr val="000000"/>
                </a:solidFill>
                <a:latin typeface="微软雅黑" pitchFamily="34" charset="-122"/>
                <a:ea typeface="微软雅黑" pitchFamily="34" charset="-122"/>
              </a:rPr>
              <a:t>目标：把老师从重复性性劳动解放</a:t>
            </a:r>
            <a:endParaRPr lang="en-US" altLang="zh-CN" dirty="0">
              <a:solidFill>
                <a:srgbClr val="000000"/>
              </a:solidFill>
              <a:latin typeface="微软雅黑" pitchFamily="34" charset="-122"/>
              <a:ea typeface="微软雅黑" pitchFamily="34" charset="-122"/>
            </a:endParaRPr>
          </a:p>
          <a:p>
            <a:endParaRPr lang="en-US" altLang="zh-CN" sz="1600" dirty="0">
              <a:solidFill>
                <a:srgbClr val="000000"/>
              </a:solidFill>
              <a:latin typeface="微软雅黑" pitchFamily="34" charset="-122"/>
              <a:ea typeface="微软雅黑" pitchFamily="34" charset="-122"/>
            </a:endParaRPr>
          </a:p>
          <a:p>
            <a:endParaRPr lang="en-US" altLang="zh-CN" sz="1600" dirty="0">
              <a:solidFill>
                <a:srgbClr val="000000"/>
              </a:solidFill>
              <a:latin typeface="微软雅黑" pitchFamily="34" charset="-122"/>
              <a:ea typeface="微软雅黑" pitchFamily="34" charset="-122"/>
            </a:endParaRPr>
          </a:p>
          <a:p>
            <a:r>
              <a:rPr lang="en-US" altLang="zh-CN" sz="1600" dirty="0">
                <a:solidFill>
                  <a:srgbClr val="000000"/>
                </a:solidFill>
                <a:latin typeface="微软雅黑" pitchFamily="34" charset="-122"/>
                <a:ea typeface="微软雅黑" pitchFamily="34" charset="-122"/>
              </a:rPr>
              <a:t> </a:t>
            </a:r>
          </a:p>
        </p:txBody>
      </p:sp>
      <p:sp>
        <p:nvSpPr>
          <p:cNvPr id="240643" name="标题 1"/>
          <p:cNvSpPr>
            <a:spLocks noChangeArrowheads="1"/>
          </p:cNvSpPr>
          <p:nvPr/>
        </p:nvSpPr>
        <p:spPr bwMode="auto">
          <a:xfrm>
            <a:off x="1258888" y="482600"/>
            <a:ext cx="6049962" cy="384175"/>
          </a:xfrm>
          <a:prstGeom prst="rect">
            <a:avLst/>
          </a:prstGeom>
          <a:solidFill>
            <a:srgbClr val="002060"/>
          </a:solidFill>
          <a:ln w="9525">
            <a:noFill/>
            <a:miter lim="800000"/>
            <a:headEnd/>
            <a:tailEnd/>
          </a:ln>
        </p:spPr>
        <p:txBody>
          <a:bodyPr anchor="ctr"/>
          <a:lstStyle/>
          <a:p>
            <a:pPr eaLnBrk="0" hangingPunct="0">
              <a:buFont typeface="Arial" pitchFamily="34" charset="0"/>
              <a:buNone/>
            </a:pPr>
            <a:r>
              <a:rPr lang="zh-CN" altLang="en-US" sz="2000">
                <a:solidFill>
                  <a:srgbClr val="FFFFFF"/>
                </a:solidFill>
                <a:latin typeface="微软雅黑" pitchFamily="34" charset="-122"/>
                <a:ea typeface="微软雅黑" pitchFamily="34" charset="-122"/>
                <a:sym typeface="微软雅黑" pitchFamily="34" charset="-122"/>
              </a:rPr>
              <a:t>          现阶段</a:t>
            </a:r>
            <a:r>
              <a:rPr lang="en-US" altLang="zh-CN" sz="2000">
                <a:solidFill>
                  <a:srgbClr val="FFFFFF"/>
                </a:solidFill>
                <a:latin typeface="微软雅黑" pitchFamily="34" charset="-122"/>
                <a:ea typeface="微软雅黑" pitchFamily="34" charset="-122"/>
                <a:sym typeface="微软雅黑" pitchFamily="34" charset="-122"/>
              </a:rPr>
              <a:t>985</a:t>
            </a:r>
            <a:r>
              <a:rPr lang="zh-CN" altLang="en-US" sz="2000">
                <a:solidFill>
                  <a:srgbClr val="FFFFFF"/>
                </a:solidFill>
                <a:latin typeface="微软雅黑" pitchFamily="34" charset="-122"/>
                <a:ea typeface="微软雅黑" pitchFamily="34" charset="-122"/>
                <a:sym typeface="微软雅黑" pitchFamily="34" charset="-122"/>
              </a:rPr>
              <a:t>、</a:t>
            </a:r>
            <a:r>
              <a:rPr lang="en-US" altLang="zh-CN" sz="2000">
                <a:solidFill>
                  <a:srgbClr val="FFFFFF"/>
                </a:solidFill>
                <a:latin typeface="微软雅黑" pitchFamily="34" charset="-122"/>
                <a:ea typeface="微软雅黑" pitchFamily="34" charset="-122"/>
                <a:sym typeface="微软雅黑" pitchFamily="34" charset="-122"/>
              </a:rPr>
              <a:t>211</a:t>
            </a:r>
            <a:r>
              <a:rPr lang="zh-CN" altLang="en-US" sz="2000">
                <a:solidFill>
                  <a:srgbClr val="FFFFFF"/>
                </a:solidFill>
                <a:latin typeface="微软雅黑" pitchFamily="34" charset="-122"/>
                <a:ea typeface="微软雅黑" pitchFamily="34" charset="-122"/>
                <a:sym typeface="微软雅黑" pitchFamily="34" charset="-122"/>
              </a:rPr>
              <a:t>高校的慕课教改特点</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37890" name="内容占位符 1"/>
          <p:cNvSpPr>
            <a:spLocks noChangeArrowheads="1"/>
          </p:cNvSpPr>
          <p:nvPr/>
        </p:nvSpPr>
        <p:spPr bwMode="auto">
          <a:xfrm>
            <a:off x="2147888" y="1643063"/>
            <a:ext cx="5638800" cy="720725"/>
          </a:xfrm>
          <a:prstGeom prst="rect">
            <a:avLst/>
          </a:prstGeom>
          <a:noFill/>
          <a:ln w="9525">
            <a:noFill/>
            <a:miter lim="800000"/>
            <a:headEnd/>
            <a:tailEnd/>
          </a:ln>
        </p:spPr>
        <p:txBody>
          <a:bodyPr lIns="68526" tIns="34289" rIns="68526" bIns="34289"/>
          <a:lstStyle/>
          <a:p>
            <a:pPr marL="257175" indent="-257175" algn="ctr">
              <a:spcBef>
                <a:spcPct val="20000"/>
              </a:spcBef>
            </a:pPr>
            <a:r>
              <a:rPr lang="zh-CN" altLang="en-US" sz="3500" b="1" dirty="0">
                <a:latin typeface="微软雅黑" pitchFamily="34" charset="-122"/>
                <a:ea typeface="微软雅黑" pitchFamily="34" charset="-122"/>
                <a:sym typeface="微软雅黑" pitchFamily="34" charset="-122"/>
              </a:rPr>
              <a:t>超星慕课有哪些用户？</a:t>
            </a:r>
            <a:endParaRPr lang="en-US" sz="3500" b="1" dirty="0">
              <a:latin typeface="微软雅黑" pitchFamily="34" charset="-122"/>
              <a:ea typeface="微软雅黑" pitchFamily="34" charset="-122"/>
              <a:sym typeface="微软雅黑" pitchFamily="34" charset="-122"/>
            </a:endParaRPr>
          </a:p>
          <a:p>
            <a:pPr marL="257175" indent="-257175" algn="ctr">
              <a:spcBef>
                <a:spcPct val="20000"/>
              </a:spcBef>
            </a:pPr>
            <a:endParaRPr lang="zh-CN" altLang="en-US" sz="3200" dirty="0">
              <a:latin typeface="微软雅黑" pitchFamily="34" charset="-122"/>
              <a:ea typeface="微软雅黑" pitchFamily="34" charset="-122"/>
              <a:sym typeface="微软雅黑" pitchFamily="34" charset="-122"/>
            </a:endParaRPr>
          </a:p>
        </p:txBody>
      </p:sp>
      <p:sp>
        <p:nvSpPr>
          <p:cNvPr id="37891" name="Freeform 9"/>
          <p:cNvSpPr>
            <a:spLocks noEditPoints="1" noChangeArrowheads="1"/>
          </p:cNvSpPr>
          <p:nvPr/>
        </p:nvSpPr>
        <p:spPr bwMode="auto">
          <a:xfrm>
            <a:off x="2162175" y="1636713"/>
            <a:ext cx="466725" cy="541337"/>
          </a:xfrm>
          <a:custGeom>
            <a:avLst/>
            <a:gdLst>
              <a:gd name="T0" fmla="*/ 2147483647 w 480"/>
              <a:gd name="T1" fmla="*/ 2147483647 h 556"/>
              <a:gd name="T2" fmla="*/ 2147483647 w 480"/>
              <a:gd name="T3" fmla="*/ 2147483647 h 556"/>
              <a:gd name="T4" fmla="*/ 2147483647 w 480"/>
              <a:gd name="T5" fmla="*/ 2147483647 h 556"/>
              <a:gd name="T6" fmla="*/ 2147483647 w 480"/>
              <a:gd name="T7" fmla="*/ 2147483647 h 556"/>
              <a:gd name="T8" fmla="*/ 2147483647 w 480"/>
              <a:gd name="T9" fmla="*/ 2147483647 h 556"/>
              <a:gd name="T10" fmla="*/ 2147483647 w 480"/>
              <a:gd name="T11" fmla="*/ 2147483647 h 556"/>
              <a:gd name="T12" fmla="*/ 2147483647 w 480"/>
              <a:gd name="T13" fmla="*/ 2147483647 h 556"/>
              <a:gd name="T14" fmla="*/ 2147483647 w 480"/>
              <a:gd name="T15" fmla="*/ 2147483647 h 556"/>
              <a:gd name="T16" fmla="*/ 2147483647 w 480"/>
              <a:gd name="T17" fmla="*/ 2147483647 h 556"/>
              <a:gd name="T18" fmla="*/ 2147483647 w 480"/>
              <a:gd name="T19" fmla="*/ 2147483647 h 556"/>
              <a:gd name="T20" fmla="*/ 2147483647 w 480"/>
              <a:gd name="T21" fmla="*/ 2147483647 h 556"/>
              <a:gd name="T22" fmla="*/ 2147483647 w 480"/>
              <a:gd name="T23" fmla="*/ 2147483647 h 556"/>
              <a:gd name="T24" fmla="*/ 2147483647 w 480"/>
              <a:gd name="T25" fmla="*/ 2147483647 h 556"/>
              <a:gd name="T26" fmla="*/ 2147483647 w 480"/>
              <a:gd name="T27" fmla="*/ 2147483647 h 556"/>
              <a:gd name="T28" fmla="*/ 2147483647 w 480"/>
              <a:gd name="T29" fmla="*/ 2147483647 h 556"/>
              <a:gd name="T30" fmla="*/ 2147483647 w 480"/>
              <a:gd name="T31" fmla="*/ 2147483647 h 556"/>
              <a:gd name="T32" fmla="*/ 2147483647 w 480"/>
              <a:gd name="T33" fmla="*/ 2147483647 h 556"/>
              <a:gd name="T34" fmla="*/ 0 w 480"/>
              <a:gd name="T35" fmla="*/ 2147483647 h 556"/>
              <a:gd name="T36" fmla="*/ 2147483647 w 480"/>
              <a:gd name="T37" fmla="*/ 2147483647 h 556"/>
              <a:gd name="T38" fmla="*/ 2147483647 w 480"/>
              <a:gd name="T39" fmla="*/ 2147483647 h 556"/>
              <a:gd name="T40" fmla="*/ 2147483647 w 480"/>
              <a:gd name="T41" fmla="*/ 2147483647 h 556"/>
              <a:gd name="T42" fmla="*/ 2147483647 w 480"/>
              <a:gd name="T43" fmla="*/ 2147483647 h 556"/>
              <a:gd name="T44" fmla="*/ 2147483647 w 480"/>
              <a:gd name="T45" fmla="*/ 2147483647 h 556"/>
              <a:gd name="T46" fmla="*/ 2147483647 w 480"/>
              <a:gd name="T47" fmla="*/ 2147483647 h 556"/>
              <a:gd name="T48" fmla="*/ 2147483647 w 480"/>
              <a:gd name="T49" fmla="*/ 2147483647 h 556"/>
              <a:gd name="T50" fmla="*/ 2147483647 w 480"/>
              <a:gd name="T51" fmla="*/ 2147483647 h 556"/>
              <a:gd name="T52" fmla="*/ 2147483647 w 480"/>
              <a:gd name="T53" fmla="*/ 2147483647 h 556"/>
              <a:gd name="T54" fmla="*/ 2147483647 w 480"/>
              <a:gd name="T55" fmla="*/ 2147483647 h 556"/>
              <a:gd name="T56" fmla="*/ 2147483647 w 480"/>
              <a:gd name="T57" fmla="*/ 2147483647 h 556"/>
              <a:gd name="T58" fmla="*/ 2147483647 w 480"/>
              <a:gd name="T59" fmla="*/ 2147483647 h 556"/>
              <a:gd name="T60" fmla="*/ 2147483647 w 480"/>
              <a:gd name="T61" fmla="*/ 0 h 556"/>
              <a:gd name="T62" fmla="*/ 2147483647 w 480"/>
              <a:gd name="T63" fmla="*/ 2147483647 h 556"/>
              <a:gd name="T64" fmla="*/ 2147483647 w 480"/>
              <a:gd name="T65" fmla="*/ 2147483647 h 556"/>
              <a:gd name="T66" fmla="*/ 2147483647 w 480"/>
              <a:gd name="T67" fmla="*/ 2147483647 h 556"/>
              <a:gd name="T68" fmla="*/ 2147483647 w 480"/>
              <a:gd name="T69" fmla="*/ 2147483647 h 556"/>
              <a:gd name="T70" fmla="*/ 2147483647 w 480"/>
              <a:gd name="T71" fmla="*/ 2147483647 h 556"/>
              <a:gd name="T72" fmla="*/ 2147483647 w 480"/>
              <a:gd name="T73" fmla="*/ 2147483647 h 556"/>
              <a:gd name="T74" fmla="*/ 2147483647 w 480"/>
              <a:gd name="T75" fmla="*/ 2147483647 h 556"/>
              <a:gd name="T76" fmla="*/ 2147483647 w 480"/>
              <a:gd name="T77" fmla="*/ 2147483647 h 556"/>
              <a:gd name="T78" fmla="*/ 2147483647 w 480"/>
              <a:gd name="T79" fmla="*/ 2147483647 h 556"/>
              <a:gd name="T80" fmla="*/ 2147483647 w 480"/>
              <a:gd name="T81" fmla="*/ 2147483647 h 556"/>
              <a:gd name="T82" fmla="*/ 2147483647 w 480"/>
              <a:gd name="T83" fmla="*/ 2147483647 h 556"/>
              <a:gd name="T84" fmla="*/ 2147483647 w 480"/>
              <a:gd name="T85" fmla="*/ 2147483647 h 556"/>
              <a:gd name="T86" fmla="*/ 2147483647 w 480"/>
              <a:gd name="T87" fmla="*/ 2147483647 h 556"/>
              <a:gd name="T88" fmla="*/ 2147483647 w 480"/>
              <a:gd name="T89" fmla="*/ 2147483647 h 556"/>
              <a:gd name="T90" fmla="*/ 2147483647 w 480"/>
              <a:gd name="T91" fmla="*/ 2147483647 h 556"/>
              <a:gd name="T92" fmla="*/ 2147483647 w 480"/>
              <a:gd name="T93" fmla="*/ 2147483647 h 556"/>
              <a:gd name="T94" fmla="*/ 2147483647 w 480"/>
              <a:gd name="T95" fmla="*/ 2147483647 h 556"/>
              <a:gd name="T96" fmla="*/ 2147483647 w 480"/>
              <a:gd name="T97" fmla="*/ 2147483647 h 556"/>
              <a:gd name="T98" fmla="*/ 2147483647 w 480"/>
              <a:gd name="T99" fmla="*/ 2147483647 h 556"/>
              <a:gd name="T100" fmla="*/ 2147483647 w 480"/>
              <a:gd name="T101" fmla="*/ 2147483647 h 556"/>
              <a:gd name="T102" fmla="*/ 2147483647 w 480"/>
              <a:gd name="T103" fmla="*/ 2147483647 h 556"/>
              <a:gd name="T104" fmla="*/ 2147483647 w 480"/>
              <a:gd name="T105" fmla="*/ 2147483647 h 556"/>
              <a:gd name="T106" fmla="*/ 2147483647 w 480"/>
              <a:gd name="T107" fmla="*/ 2147483647 h 556"/>
              <a:gd name="T108" fmla="*/ 2147483647 w 480"/>
              <a:gd name="T109" fmla="*/ 2147483647 h 556"/>
              <a:gd name="T110" fmla="*/ 2147483647 w 480"/>
              <a:gd name="T111" fmla="*/ 2147483647 h 556"/>
              <a:gd name="T112" fmla="*/ 2147483647 w 480"/>
              <a:gd name="T113" fmla="*/ 2147483647 h 556"/>
              <a:gd name="T114" fmla="*/ 2147483647 w 480"/>
              <a:gd name="T115" fmla="*/ 2147483647 h 556"/>
              <a:gd name="T116" fmla="*/ 2147483647 w 480"/>
              <a:gd name="T117" fmla="*/ 2147483647 h 556"/>
              <a:gd name="T118" fmla="*/ 2147483647 w 480"/>
              <a:gd name="T119" fmla="*/ 2147483647 h 556"/>
              <a:gd name="T120" fmla="*/ 2147483647 w 480"/>
              <a:gd name="T121" fmla="*/ 2147483647 h 556"/>
              <a:gd name="T122" fmla="*/ 2147483647 w 480"/>
              <a:gd name="T123" fmla="*/ 2147483647 h 5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80"/>
              <a:gd name="T187" fmla="*/ 0 h 556"/>
              <a:gd name="T188" fmla="*/ 480 w 480"/>
              <a:gd name="T189" fmla="*/ 556 h 55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80" h="556">
                <a:moveTo>
                  <a:pt x="0" y="300"/>
                </a:moveTo>
                <a:lnTo>
                  <a:pt x="386" y="300"/>
                </a:lnTo>
                <a:lnTo>
                  <a:pt x="390" y="300"/>
                </a:lnTo>
                <a:lnTo>
                  <a:pt x="392" y="300"/>
                </a:lnTo>
                <a:lnTo>
                  <a:pt x="394" y="308"/>
                </a:lnTo>
                <a:lnTo>
                  <a:pt x="392" y="316"/>
                </a:lnTo>
                <a:lnTo>
                  <a:pt x="394" y="326"/>
                </a:lnTo>
                <a:lnTo>
                  <a:pt x="406" y="322"/>
                </a:lnTo>
                <a:lnTo>
                  <a:pt x="418" y="320"/>
                </a:lnTo>
                <a:lnTo>
                  <a:pt x="428" y="320"/>
                </a:lnTo>
                <a:lnTo>
                  <a:pt x="438" y="322"/>
                </a:lnTo>
                <a:lnTo>
                  <a:pt x="454" y="328"/>
                </a:lnTo>
                <a:lnTo>
                  <a:pt x="460" y="332"/>
                </a:lnTo>
                <a:lnTo>
                  <a:pt x="466" y="338"/>
                </a:lnTo>
                <a:lnTo>
                  <a:pt x="474" y="350"/>
                </a:lnTo>
                <a:lnTo>
                  <a:pt x="480" y="366"/>
                </a:lnTo>
                <a:lnTo>
                  <a:pt x="480" y="382"/>
                </a:lnTo>
                <a:lnTo>
                  <a:pt x="478" y="398"/>
                </a:lnTo>
                <a:lnTo>
                  <a:pt x="474" y="416"/>
                </a:lnTo>
                <a:lnTo>
                  <a:pt x="466" y="432"/>
                </a:lnTo>
                <a:lnTo>
                  <a:pt x="456" y="448"/>
                </a:lnTo>
                <a:lnTo>
                  <a:pt x="444" y="460"/>
                </a:lnTo>
                <a:lnTo>
                  <a:pt x="426" y="468"/>
                </a:lnTo>
                <a:lnTo>
                  <a:pt x="406" y="476"/>
                </a:lnTo>
                <a:lnTo>
                  <a:pt x="396" y="478"/>
                </a:lnTo>
                <a:lnTo>
                  <a:pt x="382" y="480"/>
                </a:lnTo>
                <a:lnTo>
                  <a:pt x="370" y="482"/>
                </a:lnTo>
                <a:lnTo>
                  <a:pt x="360" y="484"/>
                </a:lnTo>
                <a:lnTo>
                  <a:pt x="346" y="492"/>
                </a:lnTo>
                <a:lnTo>
                  <a:pt x="336" y="500"/>
                </a:lnTo>
                <a:lnTo>
                  <a:pt x="326" y="512"/>
                </a:lnTo>
                <a:lnTo>
                  <a:pt x="318" y="522"/>
                </a:lnTo>
                <a:lnTo>
                  <a:pt x="304" y="532"/>
                </a:lnTo>
                <a:lnTo>
                  <a:pt x="292" y="538"/>
                </a:lnTo>
                <a:lnTo>
                  <a:pt x="282" y="544"/>
                </a:lnTo>
                <a:lnTo>
                  <a:pt x="278" y="550"/>
                </a:lnTo>
                <a:lnTo>
                  <a:pt x="276" y="554"/>
                </a:lnTo>
                <a:lnTo>
                  <a:pt x="122" y="554"/>
                </a:lnTo>
                <a:lnTo>
                  <a:pt x="118" y="556"/>
                </a:lnTo>
                <a:lnTo>
                  <a:pt x="116" y="556"/>
                </a:lnTo>
                <a:lnTo>
                  <a:pt x="112" y="552"/>
                </a:lnTo>
                <a:lnTo>
                  <a:pt x="108" y="548"/>
                </a:lnTo>
                <a:lnTo>
                  <a:pt x="104" y="542"/>
                </a:lnTo>
                <a:lnTo>
                  <a:pt x="94" y="534"/>
                </a:lnTo>
                <a:lnTo>
                  <a:pt x="82" y="526"/>
                </a:lnTo>
                <a:lnTo>
                  <a:pt x="68" y="516"/>
                </a:lnTo>
                <a:lnTo>
                  <a:pt x="54" y="504"/>
                </a:lnTo>
                <a:lnTo>
                  <a:pt x="40" y="488"/>
                </a:lnTo>
                <a:lnTo>
                  <a:pt x="30" y="468"/>
                </a:lnTo>
                <a:lnTo>
                  <a:pt x="20" y="448"/>
                </a:lnTo>
                <a:lnTo>
                  <a:pt x="14" y="424"/>
                </a:lnTo>
                <a:lnTo>
                  <a:pt x="8" y="400"/>
                </a:lnTo>
                <a:lnTo>
                  <a:pt x="4" y="372"/>
                </a:lnTo>
                <a:lnTo>
                  <a:pt x="0" y="312"/>
                </a:lnTo>
                <a:lnTo>
                  <a:pt x="0" y="300"/>
                </a:lnTo>
                <a:close/>
                <a:moveTo>
                  <a:pt x="132" y="20"/>
                </a:moveTo>
                <a:lnTo>
                  <a:pt x="132" y="20"/>
                </a:lnTo>
                <a:lnTo>
                  <a:pt x="136" y="22"/>
                </a:lnTo>
                <a:lnTo>
                  <a:pt x="136" y="26"/>
                </a:lnTo>
                <a:lnTo>
                  <a:pt x="138" y="36"/>
                </a:lnTo>
                <a:lnTo>
                  <a:pt x="140" y="48"/>
                </a:lnTo>
                <a:lnTo>
                  <a:pt x="138" y="60"/>
                </a:lnTo>
                <a:lnTo>
                  <a:pt x="136" y="70"/>
                </a:lnTo>
                <a:lnTo>
                  <a:pt x="132" y="90"/>
                </a:lnTo>
                <a:lnTo>
                  <a:pt x="130" y="98"/>
                </a:lnTo>
                <a:lnTo>
                  <a:pt x="134" y="112"/>
                </a:lnTo>
                <a:lnTo>
                  <a:pt x="142" y="140"/>
                </a:lnTo>
                <a:lnTo>
                  <a:pt x="150" y="164"/>
                </a:lnTo>
                <a:lnTo>
                  <a:pt x="152" y="176"/>
                </a:lnTo>
                <a:lnTo>
                  <a:pt x="154" y="186"/>
                </a:lnTo>
                <a:lnTo>
                  <a:pt x="152" y="194"/>
                </a:lnTo>
                <a:lnTo>
                  <a:pt x="148" y="206"/>
                </a:lnTo>
                <a:lnTo>
                  <a:pt x="144" y="216"/>
                </a:lnTo>
                <a:lnTo>
                  <a:pt x="140" y="224"/>
                </a:lnTo>
                <a:lnTo>
                  <a:pt x="128" y="240"/>
                </a:lnTo>
                <a:lnTo>
                  <a:pt x="120" y="254"/>
                </a:lnTo>
                <a:lnTo>
                  <a:pt x="116" y="268"/>
                </a:lnTo>
                <a:lnTo>
                  <a:pt x="112" y="274"/>
                </a:lnTo>
                <a:lnTo>
                  <a:pt x="108" y="276"/>
                </a:lnTo>
                <a:lnTo>
                  <a:pt x="104" y="274"/>
                </a:lnTo>
                <a:lnTo>
                  <a:pt x="102" y="268"/>
                </a:lnTo>
                <a:lnTo>
                  <a:pt x="98" y="244"/>
                </a:lnTo>
                <a:lnTo>
                  <a:pt x="102" y="232"/>
                </a:lnTo>
                <a:lnTo>
                  <a:pt x="110" y="208"/>
                </a:lnTo>
                <a:lnTo>
                  <a:pt x="112" y="196"/>
                </a:lnTo>
                <a:lnTo>
                  <a:pt x="112" y="186"/>
                </a:lnTo>
                <a:lnTo>
                  <a:pt x="112" y="170"/>
                </a:lnTo>
                <a:lnTo>
                  <a:pt x="108" y="158"/>
                </a:lnTo>
                <a:lnTo>
                  <a:pt x="102" y="142"/>
                </a:lnTo>
                <a:lnTo>
                  <a:pt x="98" y="124"/>
                </a:lnTo>
                <a:lnTo>
                  <a:pt x="96" y="104"/>
                </a:lnTo>
                <a:lnTo>
                  <a:pt x="96" y="94"/>
                </a:lnTo>
                <a:lnTo>
                  <a:pt x="100" y="82"/>
                </a:lnTo>
                <a:lnTo>
                  <a:pt x="104" y="70"/>
                </a:lnTo>
                <a:lnTo>
                  <a:pt x="110" y="58"/>
                </a:lnTo>
                <a:lnTo>
                  <a:pt x="120" y="42"/>
                </a:lnTo>
                <a:lnTo>
                  <a:pt x="126" y="26"/>
                </a:lnTo>
                <a:lnTo>
                  <a:pt x="128" y="22"/>
                </a:lnTo>
                <a:lnTo>
                  <a:pt x="132" y="20"/>
                </a:lnTo>
                <a:close/>
                <a:moveTo>
                  <a:pt x="218" y="0"/>
                </a:moveTo>
                <a:lnTo>
                  <a:pt x="218" y="0"/>
                </a:lnTo>
                <a:lnTo>
                  <a:pt x="220" y="0"/>
                </a:lnTo>
                <a:lnTo>
                  <a:pt x="222" y="2"/>
                </a:lnTo>
                <a:lnTo>
                  <a:pt x="226" y="10"/>
                </a:lnTo>
                <a:lnTo>
                  <a:pt x="228" y="22"/>
                </a:lnTo>
                <a:lnTo>
                  <a:pt x="230" y="36"/>
                </a:lnTo>
                <a:lnTo>
                  <a:pt x="230" y="50"/>
                </a:lnTo>
                <a:lnTo>
                  <a:pt x="226" y="66"/>
                </a:lnTo>
                <a:lnTo>
                  <a:pt x="222" y="84"/>
                </a:lnTo>
                <a:lnTo>
                  <a:pt x="220" y="96"/>
                </a:lnTo>
                <a:lnTo>
                  <a:pt x="222" y="112"/>
                </a:lnTo>
                <a:lnTo>
                  <a:pt x="232" y="134"/>
                </a:lnTo>
                <a:lnTo>
                  <a:pt x="242" y="160"/>
                </a:lnTo>
                <a:lnTo>
                  <a:pt x="246" y="170"/>
                </a:lnTo>
                <a:lnTo>
                  <a:pt x="246" y="180"/>
                </a:lnTo>
                <a:lnTo>
                  <a:pt x="244" y="194"/>
                </a:lnTo>
                <a:lnTo>
                  <a:pt x="240" y="208"/>
                </a:lnTo>
                <a:lnTo>
                  <a:pt x="230" y="224"/>
                </a:lnTo>
                <a:lnTo>
                  <a:pt x="218" y="240"/>
                </a:lnTo>
                <a:lnTo>
                  <a:pt x="206" y="258"/>
                </a:lnTo>
                <a:lnTo>
                  <a:pt x="200" y="270"/>
                </a:lnTo>
                <a:lnTo>
                  <a:pt x="198" y="278"/>
                </a:lnTo>
                <a:lnTo>
                  <a:pt x="194" y="280"/>
                </a:lnTo>
                <a:lnTo>
                  <a:pt x="190" y="280"/>
                </a:lnTo>
                <a:lnTo>
                  <a:pt x="188" y="278"/>
                </a:lnTo>
                <a:lnTo>
                  <a:pt x="186" y="270"/>
                </a:lnTo>
                <a:lnTo>
                  <a:pt x="184" y="260"/>
                </a:lnTo>
                <a:lnTo>
                  <a:pt x="184" y="256"/>
                </a:lnTo>
                <a:lnTo>
                  <a:pt x="186" y="244"/>
                </a:lnTo>
                <a:lnTo>
                  <a:pt x="192" y="230"/>
                </a:lnTo>
                <a:lnTo>
                  <a:pt x="200" y="208"/>
                </a:lnTo>
                <a:lnTo>
                  <a:pt x="202" y="198"/>
                </a:lnTo>
                <a:lnTo>
                  <a:pt x="204" y="188"/>
                </a:lnTo>
                <a:lnTo>
                  <a:pt x="202" y="168"/>
                </a:lnTo>
                <a:lnTo>
                  <a:pt x="196" y="148"/>
                </a:lnTo>
                <a:lnTo>
                  <a:pt x="188" y="128"/>
                </a:lnTo>
                <a:lnTo>
                  <a:pt x="182" y="114"/>
                </a:lnTo>
                <a:lnTo>
                  <a:pt x="180" y="100"/>
                </a:lnTo>
                <a:lnTo>
                  <a:pt x="182" y="90"/>
                </a:lnTo>
                <a:lnTo>
                  <a:pt x="184" y="80"/>
                </a:lnTo>
                <a:lnTo>
                  <a:pt x="196" y="54"/>
                </a:lnTo>
                <a:lnTo>
                  <a:pt x="206" y="36"/>
                </a:lnTo>
                <a:lnTo>
                  <a:pt x="210" y="26"/>
                </a:lnTo>
                <a:lnTo>
                  <a:pt x="212" y="18"/>
                </a:lnTo>
                <a:lnTo>
                  <a:pt x="216" y="6"/>
                </a:lnTo>
                <a:lnTo>
                  <a:pt x="216" y="2"/>
                </a:lnTo>
                <a:lnTo>
                  <a:pt x="218" y="0"/>
                </a:lnTo>
                <a:close/>
                <a:moveTo>
                  <a:pt x="298" y="20"/>
                </a:moveTo>
                <a:lnTo>
                  <a:pt x="298" y="20"/>
                </a:lnTo>
                <a:lnTo>
                  <a:pt x="300" y="20"/>
                </a:lnTo>
                <a:lnTo>
                  <a:pt x="304" y="24"/>
                </a:lnTo>
                <a:lnTo>
                  <a:pt x="306" y="36"/>
                </a:lnTo>
                <a:lnTo>
                  <a:pt x="308" y="42"/>
                </a:lnTo>
                <a:lnTo>
                  <a:pt x="312" y="56"/>
                </a:lnTo>
                <a:lnTo>
                  <a:pt x="312" y="64"/>
                </a:lnTo>
                <a:lnTo>
                  <a:pt x="312" y="74"/>
                </a:lnTo>
                <a:lnTo>
                  <a:pt x="308" y="90"/>
                </a:lnTo>
                <a:lnTo>
                  <a:pt x="308" y="94"/>
                </a:lnTo>
                <a:lnTo>
                  <a:pt x="312" y="108"/>
                </a:lnTo>
                <a:lnTo>
                  <a:pt x="320" y="130"/>
                </a:lnTo>
                <a:lnTo>
                  <a:pt x="330" y="154"/>
                </a:lnTo>
                <a:lnTo>
                  <a:pt x="332" y="164"/>
                </a:lnTo>
                <a:lnTo>
                  <a:pt x="334" y="174"/>
                </a:lnTo>
                <a:lnTo>
                  <a:pt x="332" y="186"/>
                </a:lnTo>
                <a:lnTo>
                  <a:pt x="328" y="200"/>
                </a:lnTo>
                <a:lnTo>
                  <a:pt x="320" y="214"/>
                </a:lnTo>
                <a:lnTo>
                  <a:pt x="308" y="230"/>
                </a:lnTo>
                <a:lnTo>
                  <a:pt x="292" y="254"/>
                </a:lnTo>
                <a:lnTo>
                  <a:pt x="284" y="270"/>
                </a:lnTo>
                <a:lnTo>
                  <a:pt x="282" y="276"/>
                </a:lnTo>
                <a:lnTo>
                  <a:pt x="278" y="278"/>
                </a:lnTo>
                <a:lnTo>
                  <a:pt x="274" y="278"/>
                </a:lnTo>
                <a:lnTo>
                  <a:pt x="274" y="276"/>
                </a:lnTo>
                <a:lnTo>
                  <a:pt x="272" y="268"/>
                </a:lnTo>
                <a:lnTo>
                  <a:pt x="270" y="256"/>
                </a:lnTo>
                <a:lnTo>
                  <a:pt x="270" y="252"/>
                </a:lnTo>
                <a:lnTo>
                  <a:pt x="272" y="242"/>
                </a:lnTo>
                <a:lnTo>
                  <a:pt x="280" y="228"/>
                </a:lnTo>
                <a:lnTo>
                  <a:pt x="286" y="212"/>
                </a:lnTo>
                <a:lnTo>
                  <a:pt x="292" y="198"/>
                </a:lnTo>
                <a:lnTo>
                  <a:pt x="294" y="186"/>
                </a:lnTo>
                <a:lnTo>
                  <a:pt x="296" y="174"/>
                </a:lnTo>
                <a:lnTo>
                  <a:pt x="294" y="160"/>
                </a:lnTo>
                <a:lnTo>
                  <a:pt x="288" y="144"/>
                </a:lnTo>
                <a:lnTo>
                  <a:pt x="278" y="118"/>
                </a:lnTo>
                <a:lnTo>
                  <a:pt x="276" y="108"/>
                </a:lnTo>
                <a:lnTo>
                  <a:pt x="274" y="100"/>
                </a:lnTo>
                <a:lnTo>
                  <a:pt x="276" y="86"/>
                </a:lnTo>
                <a:lnTo>
                  <a:pt x="280" y="74"/>
                </a:lnTo>
                <a:lnTo>
                  <a:pt x="286" y="56"/>
                </a:lnTo>
                <a:lnTo>
                  <a:pt x="292" y="40"/>
                </a:lnTo>
                <a:lnTo>
                  <a:pt x="294" y="30"/>
                </a:lnTo>
                <a:lnTo>
                  <a:pt x="296" y="22"/>
                </a:lnTo>
                <a:lnTo>
                  <a:pt x="298" y="20"/>
                </a:lnTo>
                <a:close/>
                <a:moveTo>
                  <a:pt x="440" y="346"/>
                </a:moveTo>
                <a:lnTo>
                  <a:pt x="440" y="346"/>
                </a:lnTo>
                <a:lnTo>
                  <a:pt x="426" y="346"/>
                </a:lnTo>
                <a:lnTo>
                  <a:pt x="414" y="348"/>
                </a:lnTo>
                <a:lnTo>
                  <a:pt x="394" y="350"/>
                </a:lnTo>
                <a:lnTo>
                  <a:pt x="382" y="406"/>
                </a:lnTo>
                <a:lnTo>
                  <a:pt x="376" y="434"/>
                </a:lnTo>
                <a:lnTo>
                  <a:pt x="368" y="460"/>
                </a:lnTo>
                <a:lnTo>
                  <a:pt x="382" y="458"/>
                </a:lnTo>
                <a:lnTo>
                  <a:pt x="398" y="454"/>
                </a:lnTo>
                <a:lnTo>
                  <a:pt x="412" y="448"/>
                </a:lnTo>
                <a:lnTo>
                  <a:pt x="424" y="440"/>
                </a:lnTo>
                <a:lnTo>
                  <a:pt x="436" y="430"/>
                </a:lnTo>
                <a:lnTo>
                  <a:pt x="444" y="420"/>
                </a:lnTo>
                <a:lnTo>
                  <a:pt x="452" y="408"/>
                </a:lnTo>
                <a:lnTo>
                  <a:pt x="456" y="396"/>
                </a:lnTo>
                <a:lnTo>
                  <a:pt x="458" y="384"/>
                </a:lnTo>
                <a:lnTo>
                  <a:pt x="456" y="370"/>
                </a:lnTo>
                <a:lnTo>
                  <a:pt x="450" y="358"/>
                </a:lnTo>
                <a:lnTo>
                  <a:pt x="440" y="346"/>
                </a:lnTo>
                <a:close/>
              </a:path>
            </a:pathLst>
          </a:custGeom>
          <a:solidFill>
            <a:srgbClr val="FFFF00"/>
          </a:solidFill>
          <a:ln w="9525">
            <a:noFill/>
            <a:miter lim="800000"/>
            <a:headEnd/>
            <a:tailEnd/>
          </a:ln>
        </p:spPr>
        <p:txBody>
          <a:bodyPr lIns="91416" tIns="45708" rIns="91416" bIns="45708"/>
          <a:lstStyle/>
          <a:p>
            <a:endParaRPr lang="zh-CN" altLang="zh-CN">
              <a:solidFill>
                <a:srgbClr val="000000"/>
              </a:solidFill>
              <a:latin typeface="Segoe UI Light" pitchFamily="34" charset="0"/>
              <a:ea typeface="微软雅黑" pitchFamily="34" charset="-122"/>
              <a:sym typeface="Segoe UI Ligh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890"/>
                                        </p:tgtEl>
                                        <p:attrNameLst>
                                          <p:attrName>style.visibility</p:attrName>
                                        </p:attrNameLst>
                                      </p:cBhvr>
                                      <p:to>
                                        <p:strVal val="visible"/>
                                      </p:to>
                                    </p:set>
                                    <p:animEffect>
                                      <p:cBhvr>
                                        <p:cTn id="7" dur="500"/>
                                        <p:tgtEl>
                                          <p:spTgt spid="3789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891"/>
                                        </p:tgtEl>
                                        <p:attrNameLst>
                                          <p:attrName>style.visibility</p:attrName>
                                        </p:attrNameLst>
                                      </p:cBhvr>
                                      <p:to>
                                        <p:strVal val="visible"/>
                                      </p:to>
                                    </p:set>
                                    <p:animEffect>
                                      <p:cBhvr>
                                        <p:cTn id="10" dur="500"/>
                                        <p:tgtEl>
                                          <p:spTgt spid="37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ldLvl="0" autoUpdateAnimBg="0"/>
      <p:bldP spid="37891" grpId="0" bldLvl="0" animBg="1"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3"/>
          <p:cNvPicPr>
            <a:picLocks noChangeArrowheads="1"/>
          </p:cNvPicPr>
          <p:nvPr/>
        </p:nvPicPr>
        <p:blipFill>
          <a:blip r:embed="rId2"/>
          <a:srcRect l="5208" t="11600" r="5208" b="12500"/>
          <a:stretch>
            <a:fillRect/>
          </a:stretch>
        </p:blipFill>
        <p:spPr bwMode="auto">
          <a:xfrm>
            <a:off x="1770074" y="982649"/>
            <a:ext cx="1824037" cy="771525"/>
          </a:xfrm>
          <a:prstGeom prst="rect">
            <a:avLst/>
          </a:prstGeom>
          <a:noFill/>
          <a:ln w="9525">
            <a:noFill/>
            <a:miter lim="800000"/>
            <a:headEnd/>
            <a:tailEnd/>
          </a:ln>
        </p:spPr>
      </p:pic>
      <p:pic>
        <p:nvPicPr>
          <p:cNvPr id="131075" name="Picture 4"/>
          <p:cNvPicPr>
            <a:picLocks noChangeArrowheads="1"/>
          </p:cNvPicPr>
          <p:nvPr/>
        </p:nvPicPr>
        <p:blipFill>
          <a:blip r:embed="rId3"/>
          <a:srcRect/>
          <a:stretch>
            <a:fillRect/>
          </a:stretch>
        </p:blipFill>
        <p:spPr bwMode="auto">
          <a:xfrm>
            <a:off x="3883036" y="1000112"/>
            <a:ext cx="1727200" cy="681037"/>
          </a:xfrm>
          <a:prstGeom prst="rect">
            <a:avLst/>
          </a:prstGeom>
          <a:noFill/>
          <a:ln w="9525">
            <a:noFill/>
            <a:miter lim="800000"/>
            <a:headEnd/>
            <a:tailEnd/>
          </a:ln>
        </p:spPr>
      </p:pic>
      <p:pic>
        <p:nvPicPr>
          <p:cNvPr id="131076" name="Picture 5"/>
          <p:cNvPicPr>
            <a:picLocks noChangeAspect="1" noChangeArrowheads="1"/>
          </p:cNvPicPr>
          <p:nvPr/>
        </p:nvPicPr>
        <p:blipFill>
          <a:blip r:embed="rId4"/>
          <a:srcRect l="12848" t="11191" r="7552" b="11710"/>
          <a:stretch>
            <a:fillRect/>
          </a:stretch>
        </p:blipFill>
        <p:spPr bwMode="auto">
          <a:xfrm>
            <a:off x="6215074" y="642924"/>
            <a:ext cx="1752600" cy="1665288"/>
          </a:xfrm>
          <a:prstGeom prst="rect">
            <a:avLst/>
          </a:prstGeom>
          <a:noFill/>
          <a:ln w="9525">
            <a:noFill/>
            <a:miter lim="800000"/>
            <a:headEnd/>
            <a:tailEnd/>
          </a:ln>
        </p:spPr>
      </p:pic>
      <p:pic>
        <p:nvPicPr>
          <p:cNvPr id="131077" name="Picture 4"/>
          <p:cNvPicPr>
            <a:picLocks noChangeArrowheads="1"/>
          </p:cNvPicPr>
          <p:nvPr/>
        </p:nvPicPr>
        <p:blipFill>
          <a:blip r:embed="rId5"/>
          <a:srcRect/>
          <a:stretch>
            <a:fillRect/>
          </a:stretch>
        </p:blipFill>
        <p:spPr bwMode="auto">
          <a:xfrm>
            <a:off x="1855799" y="3201974"/>
            <a:ext cx="649287" cy="757238"/>
          </a:xfrm>
          <a:prstGeom prst="rect">
            <a:avLst/>
          </a:prstGeom>
          <a:noFill/>
          <a:ln w="9525">
            <a:noFill/>
            <a:miter lim="800000"/>
            <a:headEnd/>
            <a:tailEnd/>
          </a:ln>
        </p:spPr>
      </p:pic>
      <p:sp>
        <p:nvSpPr>
          <p:cNvPr id="131078" name="Rectangle 5"/>
          <p:cNvSpPr>
            <a:spLocks noChangeArrowheads="1"/>
          </p:cNvSpPr>
          <p:nvPr/>
        </p:nvSpPr>
        <p:spPr bwMode="auto">
          <a:xfrm>
            <a:off x="1577986" y="3994137"/>
            <a:ext cx="1322388" cy="214312"/>
          </a:xfrm>
          <a:prstGeom prst="rect">
            <a:avLst/>
          </a:prstGeom>
          <a:noFill/>
          <a:ln w="9525">
            <a:noFill/>
            <a:miter lim="800000"/>
            <a:headEnd/>
            <a:tailEnd/>
          </a:ln>
        </p:spPr>
        <p:txBody>
          <a:bodyPr wrap="none" lIns="0" tIns="0" rIns="30479" bIns="0">
            <a:spAutoFit/>
          </a:bodyPr>
          <a:lstStyle/>
          <a:p>
            <a:pPr marL="34925"/>
            <a:r>
              <a:rPr lang="zh-CN" altLang="en-US" sz="1400" b="1" dirty="0">
                <a:latin typeface="微软雅黑" pitchFamily="34" charset="-122"/>
                <a:ea typeface="微软雅黑" pitchFamily="34" charset="-122"/>
                <a:sym typeface="微软雅黑" pitchFamily="34" charset="-122"/>
              </a:rPr>
              <a:t>西安外国语大学</a:t>
            </a:r>
          </a:p>
        </p:txBody>
      </p:sp>
      <p:pic>
        <p:nvPicPr>
          <p:cNvPr id="131079" name="Picture 6"/>
          <p:cNvPicPr>
            <a:picLocks noChangeArrowheads="1"/>
          </p:cNvPicPr>
          <p:nvPr/>
        </p:nvPicPr>
        <p:blipFill>
          <a:blip r:embed="rId6"/>
          <a:srcRect/>
          <a:stretch>
            <a:fillRect/>
          </a:stretch>
        </p:blipFill>
        <p:spPr bwMode="auto">
          <a:xfrm>
            <a:off x="4194186" y="2058974"/>
            <a:ext cx="758825" cy="715963"/>
          </a:xfrm>
          <a:prstGeom prst="rect">
            <a:avLst/>
          </a:prstGeom>
          <a:noFill/>
          <a:ln w="9525">
            <a:noFill/>
            <a:miter lim="800000"/>
            <a:headEnd/>
            <a:tailEnd/>
          </a:ln>
        </p:spPr>
      </p:pic>
      <p:sp>
        <p:nvSpPr>
          <p:cNvPr id="131080" name="Rectangle 7"/>
          <p:cNvSpPr>
            <a:spLocks noChangeArrowheads="1"/>
          </p:cNvSpPr>
          <p:nvPr/>
        </p:nvSpPr>
        <p:spPr bwMode="auto">
          <a:xfrm>
            <a:off x="3984636" y="2889237"/>
            <a:ext cx="1143000" cy="214312"/>
          </a:xfrm>
          <a:prstGeom prst="rect">
            <a:avLst/>
          </a:prstGeom>
          <a:noFill/>
          <a:ln w="9525">
            <a:noFill/>
            <a:miter lim="800000"/>
            <a:headEnd/>
            <a:tailEnd/>
          </a:ln>
        </p:spPr>
        <p:txBody>
          <a:bodyPr wrap="none" lIns="0" tIns="0" rIns="30479" bIns="0">
            <a:spAutoFit/>
          </a:bodyPr>
          <a:lstStyle/>
          <a:p>
            <a:pPr marL="34925"/>
            <a:r>
              <a:rPr lang="zh-CN" altLang="en-US" sz="1400" b="1" dirty="0">
                <a:latin typeface="微软雅黑" pitchFamily="34" charset="-122"/>
                <a:ea typeface="微软雅黑" pitchFamily="34" charset="-122"/>
                <a:sym typeface="微软雅黑" pitchFamily="34" charset="-122"/>
              </a:rPr>
              <a:t>北京语言大学</a:t>
            </a:r>
          </a:p>
        </p:txBody>
      </p:sp>
      <p:pic>
        <p:nvPicPr>
          <p:cNvPr id="131081" name="Picture 8"/>
          <p:cNvPicPr>
            <a:picLocks noChangeArrowheads="1"/>
          </p:cNvPicPr>
          <p:nvPr/>
        </p:nvPicPr>
        <p:blipFill>
          <a:blip r:embed="rId7"/>
          <a:srcRect/>
          <a:stretch>
            <a:fillRect/>
          </a:stretch>
        </p:blipFill>
        <p:spPr bwMode="auto">
          <a:xfrm>
            <a:off x="5456249" y="2090724"/>
            <a:ext cx="701675" cy="720725"/>
          </a:xfrm>
          <a:prstGeom prst="rect">
            <a:avLst/>
          </a:prstGeom>
          <a:noFill/>
          <a:ln w="9525">
            <a:noFill/>
            <a:miter lim="800000"/>
            <a:headEnd/>
            <a:tailEnd/>
          </a:ln>
        </p:spPr>
      </p:pic>
      <p:sp>
        <p:nvSpPr>
          <p:cNvPr id="131082" name="Rectangle 9"/>
          <p:cNvSpPr>
            <a:spLocks noChangeArrowheads="1"/>
          </p:cNvSpPr>
          <p:nvPr/>
        </p:nvSpPr>
        <p:spPr bwMode="auto">
          <a:xfrm>
            <a:off x="5322899" y="2889237"/>
            <a:ext cx="1143000" cy="214312"/>
          </a:xfrm>
          <a:prstGeom prst="rect">
            <a:avLst/>
          </a:prstGeom>
          <a:noFill/>
          <a:ln w="9525">
            <a:noFill/>
            <a:miter lim="800000"/>
            <a:headEnd/>
            <a:tailEnd/>
          </a:ln>
        </p:spPr>
        <p:txBody>
          <a:bodyPr wrap="none" lIns="0" tIns="0" rIns="30479" bIns="0">
            <a:spAutoFit/>
          </a:bodyPr>
          <a:lstStyle/>
          <a:p>
            <a:pPr marL="34925"/>
            <a:r>
              <a:rPr lang="zh-CN" altLang="en-US" sz="1400" b="1" dirty="0">
                <a:latin typeface="微软雅黑" pitchFamily="34" charset="-122"/>
                <a:ea typeface="微软雅黑" pitchFamily="34" charset="-122"/>
                <a:sym typeface="微软雅黑" pitchFamily="34" charset="-122"/>
              </a:rPr>
              <a:t>中国政法大学</a:t>
            </a:r>
          </a:p>
        </p:txBody>
      </p:sp>
      <p:pic>
        <p:nvPicPr>
          <p:cNvPr id="131083" name="Picture 10"/>
          <p:cNvPicPr>
            <a:picLocks noChangeArrowheads="1"/>
          </p:cNvPicPr>
          <p:nvPr/>
        </p:nvPicPr>
        <p:blipFill>
          <a:blip r:embed="rId8"/>
          <a:srcRect/>
          <a:stretch>
            <a:fillRect/>
          </a:stretch>
        </p:blipFill>
        <p:spPr bwMode="auto">
          <a:xfrm>
            <a:off x="3209936" y="3252774"/>
            <a:ext cx="706438" cy="736600"/>
          </a:xfrm>
          <a:prstGeom prst="rect">
            <a:avLst/>
          </a:prstGeom>
          <a:noFill/>
          <a:ln w="9525">
            <a:noFill/>
            <a:miter lim="800000"/>
            <a:headEnd/>
            <a:tailEnd/>
          </a:ln>
        </p:spPr>
      </p:pic>
      <p:sp>
        <p:nvSpPr>
          <p:cNvPr id="131084" name="Rectangle 11"/>
          <p:cNvSpPr>
            <a:spLocks noChangeArrowheads="1"/>
          </p:cNvSpPr>
          <p:nvPr/>
        </p:nvSpPr>
        <p:spPr bwMode="auto">
          <a:xfrm>
            <a:off x="3055949" y="4011599"/>
            <a:ext cx="1143000" cy="215900"/>
          </a:xfrm>
          <a:prstGeom prst="rect">
            <a:avLst/>
          </a:prstGeom>
          <a:noFill/>
          <a:ln w="9525">
            <a:noFill/>
            <a:miter lim="800000"/>
            <a:headEnd/>
            <a:tailEnd/>
          </a:ln>
        </p:spPr>
        <p:txBody>
          <a:bodyPr wrap="none" lIns="0" tIns="0" rIns="30479" bIns="0">
            <a:spAutoFit/>
          </a:bodyPr>
          <a:lstStyle/>
          <a:p>
            <a:pPr marL="34925"/>
            <a:r>
              <a:rPr lang="zh-CN" altLang="en-US" sz="1400" b="1" dirty="0">
                <a:latin typeface="微软雅黑" pitchFamily="34" charset="-122"/>
                <a:ea typeface="微软雅黑" pitchFamily="34" charset="-122"/>
                <a:sym typeface="微软雅黑" pitchFamily="34" charset="-122"/>
              </a:rPr>
              <a:t>山东科技大学</a:t>
            </a:r>
          </a:p>
        </p:txBody>
      </p:sp>
      <p:pic>
        <p:nvPicPr>
          <p:cNvPr id="131085" name="Picture 12"/>
          <p:cNvPicPr>
            <a:picLocks noChangeArrowheads="1"/>
          </p:cNvPicPr>
          <p:nvPr/>
        </p:nvPicPr>
        <p:blipFill>
          <a:blip r:embed="rId9"/>
          <a:srcRect/>
          <a:stretch>
            <a:fillRect/>
          </a:stretch>
        </p:blipFill>
        <p:spPr bwMode="auto">
          <a:xfrm>
            <a:off x="1835161" y="2066912"/>
            <a:ext cx="758825" cy="768350"/>
          </a:xfrm>
          <a:prstGeom prst="rect">
            <a:avLst/>
          </a:prstGeom>
          <a:noFill/>
          <a:ln w="9525">
            <a:noFill/>
            <a:miter lim="800000"/>
            <a:headEnd/>
            <a:tailEnd/>
          </a:ln>
        </p:spPr>
      </p:pic>
      <p:sp>
        <p:nvSpPr>
          <p:cNvPr id="131086" name="Rectangle 13"/>
          <p:cNvSpPr>
            <a:spLocks noChangeArrowheads="1"/>
          </p:cNvSpPr>
          <p:nvPr/>
        </p:nvSpPr>
        <p:spPr bwMode="auto">
          <a:xfrm>
            <a:off x="1609736" y="2843199"/>
            <a:ext cx="1143000" cy="214313"/>
          </a:xfrm>
          <a:prstGeom prst="rect">
            <a:avLst/>
          </a:prstGeom>
          <a:noFill/>
          <a:ln w="9525">
            <a:noFill/>
            <a:miter lim="800000"/>
            <a:headEnd/>
            <a:tailEnd/>
          </a:ln>
        </p:spPr>
        <p:txBody>
          <a:bodyPr wrap="none" lIns="0" tIns="0" rIns="30479" bIns="0">
            <a:spAutoFit/>
          </a:bodyPr>
          <a:lstStyle/>
          <a:p>
            <a:pPr marL="34925"/>
            <a:r>
              <a:rPr lang="zh-CN" altLang="en-US" sz="1400" b="1" dirty="0">
                <a:latin typeface="微软雅黑" pitchFamily="34" charset="-122"/>
                <a:ea typeface="微软雅黑" pitchFamily="34" charset="-122"/>
                <a:sym typeface="微软雅黑" pitchFamily="34" charset="-122"/>
              </a:rPr>
              <a:t>中央民族大学</a:t>
            </a:r>
            <a:endParaRPr lang="zh-CN" altLang="en-US" b="1" dirty="0"/>
          </a:p>
        </p:txBody>
      </p:sp>
      <p:sp>
        <p:nvSpPr>
          <p:cNvPr id="131087" name="Rectangle 14"/>
          <p:cNvSpPr>
            <a:spLocks noChangeArrowheads="1"/>
          </p:cNvSpPr>
          <p:nvPr/>
        </p:nvSpPr>
        <p:spPr bwMode="auto">
          <a:xfrm>
            <a:off x="2946411" y="2889237"/>
            <a:ext cx="784225" cy="214312"/>
          </a:xfrm>
          <a:prstGeom prst="rect">
            <a:avLst/>
          </a:prstGeom>
          <a:noFill/>
          <a:ln w="9525">
            <a:noFill/>
            <a:miter lim="800000"/>
            <a:headEnd/>
            <a:tailEnd/>
          </a:ln>
        </p:spPr>
        <p:txBody>
          <a:bodyPr wrap="none" lIns="0" tIns="0" rIns="30479" bIns="0">
            <a:spAutoFit/>
          </a:bodyPr>
          <a:lstStyle/>
          <a:p>
            <a:pPr marL="34925"/>
            <a:r>
              <a:rPr lang="zh-CN" altLang="en-US" sz="1400" b="1" dirty="0">
                <a:latin typeface="微软雅黑" pitchFamily="34" charset="-122"/>
                <a:ea typeface="微软雅黑" pitchFamily="34" charset="-122"/>
                <a:sym typeface="微软雅黑" pitchFamily="34" charset="-122"/>
              </a:rPr>
              <a:t>天津大学</a:t>
            </a:r>
          </a:p>
        </p:txBody>
      </p:sp>
      <p:pic>
        <p:nvPicPr>
          <p:cNvPr id="131088" name="Picture 15"/>
          <p:cNvPicPr>
            <a:picLocks noChangeArrowheads="1"/>
          </p:cNvPicPr>
          <p:nvPr/>
        </p:nvPicPr>
        <p:blipFill>
          <a:blip r:embed="rId10"/>
          <a:srcRect/>
          <a:stretch>
            <a:fillRect/>
          </a:stretch>
        </p:blipFill>
        <p:spPr bwMode="auto">
          <a:xfrm>
            <a:off x="2963874" y="2114537"/>
            <a:ext cx="703262" cy="701675"/>
          </a:xfrm>
          <a:prstGeom prst="rect">
            <a:avLst/>
          </a:prstGeom>
          <a:noFill/>
          <a:ln w="9525">
            <a:noFill/>
            <a:miter lim="800000"/>
            <a:headEnd/>
            <a:tailEnd/>
          </a:ln>
        </p:spPr>
      </p:pic>
      <p:sp>
        <p:nvSpPr>
          <p:cNvPr id="131089" name="Rectangle 16"/>
          <p:cNvSpPr>
            <a:spLocks noChangeArrowheads="1"/>
          </p:cNvSpPr>
          <p:nvPr/>
        </p:nvSpPr>
        <p:spPr bwMode="auto">
          <a:xfrm>
            <a:off x="4495811" y="3481374"/>
            <a:ext cx="441325" cy="277813"/>
          </a:xfrm>
          <a:prstGeom prst="rect">
            <a:avLst/>
          </a:prstGeom>
          <a:noFill/>
          <a:ln w="9525">
            <a:noFill/>
            <a:miter lim="800000"/>
            <a:headEnd/>
            <a:tailEnd/>
          </a:ln>
        </p:spPr>
        <p:txBody>
          <a:bodyPr wrap="none" lIns="0" tIns="0" rIns="30479" bIns="0">
            <a:spAutoFit/>
          </a:bodyPr>
          <a:lstStyle/>
          <a:p>
            <a:pPr marL="34925"/>
            <a:r>
              <a:rPr lang="en-US" altLang="zh-CN">
                <a:solidFill>
                  <a:srgbClr val="2F5496"/>
                </a:solidFill>
                <a:latin typeface="微软雅黑" pitchFamily="34" charset="-122"/>
                <a:ea typeface="微软雅黑" pitchFamily="34" charset="-122"/>
                <a:sym typeface="微软雅黑" pitchFamily="34" charset="-122"/>
              </a:rPr>
              <a:t>……</a:t>
            </a:r>
            <a:endParaRPr lang="zh-CN" altLang="en-US"/>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2220913" y="1762125"/>
            <a:ext cx="5092700" cy="584200"/>
            <a:chOff x="0" y="0"/>
            <a:chExt cx="5092784" cy="584784"/>
          </a:xfrm>
        </p:grpSpPr>
        <p:sp>
          <p:nvSpPr>
            <p:cNvPr id="134162" name="矩形 2"/>
            <p:cNvSpPr>
              <a:spLocks noChangeArrowheads="1"/>
            </p:cNvSpPr>
            <p:nvPr/>
          </p:nvSpPr>
          <p:spPr bwMode="auto">
            <a:xfrm>
              <a:off x="510727" y="215"/>
              <a:ext cx="4582057" cy="584569"/>
            </a:xfrm>
            <a:prstGeom prst="rect">
              <a:avLst/>
            </a:prstGeom>
            <a:solidFill>
              <a:srgbClr val="D8D8D8"/>
            </a:solidFill>
            <a:ln w="9525">
              <a:noFill/>
              <a:miter lim="800000"/>
              <a:headEnd/>
              <a:tailEnd/>
            </a:ln>
          </p:spPr>
          <p:txBody>
            <a:bodyPr>
              <a:spAutoFit/>
            </a:bodyPr>
            <a:lstStyle/>
            <a:p>
              <a:pPr marL="34925">
                <a:buClr>
                  <a:srgbClr val="FFFFFF"/>
                </a:buClr>
                <a:buSzPct val="100000"/>
              </a:pPr>
              <a:r>
                <a:rPr lang="zh-CN" altLang="en-US" sz="1600" dirty="0">
                  <a:solidFill>
                    <a:srgbClr val="2F5496"/>
                  </a:solidFill>
                  <a:latin typeface="微软雅黑" pitchFamily="34" charset="-122"/>
                  <a:ea typeface="微软雅黑" pitchFamily="34" charset="-122"/>
                  <a:sym typeface="微软雅黑" pitchFamily="34" charset="-122"/>
                </a:rPr>
                <a:t>慕课大潮中，我国高校</a:t>
              </a:r>
              <a:r>
                <a:rPr lang="zh-CN" altLang="en-US" sz="1600" dirty="0" smtClean="0">
                  <a:solidFill>
                    <a:srgbClr val="2F5496"/>
                  </a:solidFill>
                  <a:latin typeface="微软雅黑" pitchFamily="34" charset="-122"/>
                  <a:ea typeface="微软雅黑" pitchFamily="34" charset="-122"/>
                  <a:sym typeface="微软雅黑" pitchFamily="34" charset="-122"/>
                </a:rPr>
                <a:t>借助慕课平台进行</a:t>
              </a:r>
              <a:r>
                <a:rPr lang="zh-CN" altLang="en-US" sz="1600" dirty="0">
                  <a:solidFill>
                    <a:srgbClr val="2F5496"/>
                  </a:solidFill>
                  <a:latin typeface="微软雅黑" pitchFamily="34" charset="-122"/>
                  <a:ea typeface="微软雅黑" pitchFamily="34" charset="-122"/>
                  <a:sym typeface="微软雅黑" pitchFamily="34" charset="-122"/>
                </a:rPr>
                <a:t>教学理念与教学模式的改革与创新</a:t>
              </a:r>
              <a:endParaRPr lang="zh-CN" altLang="en-US" dirty="0">
                <a:ea typeface="微软雅黑" pitchFamily="34" charset="-122"/>
              </a:endParaRPr>
            </a:p>
          </p:txBody>
        </p:sp>
        <p:grpSp>
          <p:nvGrpSpPr>
            <p:cNvPr id="3" name="Group 4"/>
            <p:cNvGrpSpPr>
              <a:grpSpLocks/>
            </p:cNvGrpSpPr>
            <p:nvPr/>
          </p:nvGrpSpPr>
          <p:grpSpPr bwMode="auto">
            <a:xfrm>
              <a:off x="0" y="0"/>
              <a:ext cx="576000" cy="583200"/>
              <a:chOff x="0" y="0"/>
              <a:chExt cx="1080120" cy="1093622"/>
            </a:xfrm>
          </p:grpSpPr>
          <p:sp>
            <p:nvSpPr>
              <p:cNvPr id="134164" name="圆角矩形 31"/>
              <p:cNvSpPr>
                <a:spLocks noChangeArrowheads="1"/>
              </p:cNvSpPr>
              <p:nvPr/>
            </p:nvSpPr>
            <p:spPr bwMode="auto">
              <a:xfrm>
                <a:off x="0" y="0"/>
                <a:ext cx="1080120" cy="1093622"/>
              </a:xfrm>
              <a:prstGeom prst="roundRect">
                <a:avLst>
                  <a:gd name="adj" fmla="val 16667"/>
                </a:avLst>
              </a:prstGeom>
              <a:solidFill>
                <a:srgbClr val="B25538"/>
              </a:solidFill>
              <a:ln w="9525">
                <a:noFill/>
                <a:round/>
                <a:headEnd/>
                <a:tailEnd/>
              </a:ln>
            </p:spPr>
            <p:txBody>
              <a:bodyPr anchor="ctr"/>
              <a:lstStyle/>
              <a:p>
                <a:pPr algn="ctr"/>
                <a:endParaRPr lang="zh-CN" altLang="zh-CN" sz="1600">
                  <a:solidFill>
                    <a:srgbClr val="FFFFFF"/>
                  </a:solidFill>
                  <a:latin typeface="Segoe UI Light" pitchFamily="34" charset="0"/>
                  <a:ea typeface="微软雅黑" pitchFamily="34" charset="-122"/>
                  <a:sym typeface="Segoe UI Light" pitchFamily="34" charset="0"/>
                </a:endParaRPr>
              </a:p>
            </p:txBody>
          </p:sp>
          <p:sp>
            <p:nvSpPr>
              <p:cNvPr id="134165" name="Freeform 73"/>
              <p:cNvSpPr>
                <a:spLocks noEditPoints="1" noChangeArrowheads="1"/>
              </p:cNvSpPr>
              <p:nvPr/>
            </p:nvSpPr>
            <p:spPr bwMode="auto">
              <a:xfrm>
                <a:off x="216024" y="185239"/>
                <a:ext cx="576064" cy="709643"/>
              </a:xfrm>
              <a:custGeom>
                <a:avLst/>
                <a:gdLst>
                  <a:gd name="T0" fmla="*/ 2147483647 w 414"/>
                  <a:gd name="T1" fmla="*/ 2147483647 h 510"/>
                  <a:gd name="T2" fmla="*/ 2147483647 w 414"/>
                  <a:gd name="T3" fmla="*/ 2147483647 h 510"/>
                  <a:gd name="T4" fmla="*/ 2147483647 w 414"/>
                  <a:gd name="T5" fmla="*/ 2147483647 h 510"/>
                  <a:gd name="T6" fmla="*/ 2147483647 w 414"/>
                  <a:gd name="T7" fmla="*/ 2147483647 h 510"/>
                  <a:gd name="T8" fmla="*/ 2147483647 w 414"/>
                  <a:gd name="T9" fmla="*/ 2147483647 h 510"/>
                  <a:gd name="T10" fmla="*/ 2147483647 w 414"/>
                  <a:gd name="T11" fmla="*/ 2147483647 h 510"/>
                  <a:gd name="T12" fmla="*/ 2147483647 w 414"/>
                  <a:gd name="T13" fmla="*/ 2147483647 h 510"/>
                  <a:gd name="T14" fmla="*/ 2147483647 w 414"/>
                  <a:gd name="T15" fmla="*/ 2147483647 h 510"/>
                  <a:gd name="T16" fmla="*/ 2147483647 w 414"/>
                  <a:gd name="T17" fmla="*/ 2147483647 h 510"/>
                  <a:gd name="T18" fmla="*/ 2147483647 w 414"/>
                  <a:gd name="T19" fmla="*/ 2147483647 h 510"/>
                  <a:gd name="T20" fmla="*/ 2147483647 w 414"/>
                  <a:gd name="T21" fmla="*/ 2147483647 h 510"/>
                  <a:gd name="T22" fmla="*/ 2147483647 w 414"/>
                  <a:gd name="T23" fmla="*/ 2147483647 h 510"/>
                  <a:gd name="T24" fmla="*/ 2147483647 w 414"/>
                  <a:gd name="T25" fmla="*/ 2147483647 h 510"/>
                  <a:gd name="T26" fmla="*/ 2147483647 w 414"/>
                  <a:gd name="T27" fmla="*/ 2147483647 h 510"/>
                  <a:gd name="T28" fmla="*/ 2147483647 w 414"/>
                  <a:gd name="T29" fmla="*/ 2147483647 h 510"/>
                  <a:gd name="T30" fmla="*/ 2147483647 w 414"/>
                  <a:gd name="T31" fmla="*/ 2147483647 h 510"/>
                  <a:gd name="T32" fmla="*/ 2147483647 w 414"/>
                  <a:gd name="T33" fmla="*/ 2147483647 h 510"/>
                  <a:gd name="T34" fmla="*/ 2147483647 w 414"/>
                  <a:gd name="T35" fmla="*/ 2147483647 h 510"/>
                  <a:gd name="T36" fmla="*/ 2147483647 w 414"/>
                  <a:gd name="T37" fmla="*/ 2147483647 h 510"/>
                  <a:gd name="T38" fmla="*/ 2147483647 w 414"/>
                  <a:gd name="T39" fmla="*/ 2147483647 h 510"/>
                  <a:gd name="T40" fmla="*/ 2147483647 w 414"/>
                  <a:gd name="T41" fmla="*/ 2147483647 h 510"/>
                  <a:gd name="T42" fmla="*/ 2147483647 w 414"/>
                  <a:gd name="T43" fmla="*/ 2147483647 h 510"/>
                  <a:gd name="T44" fmla="*/ 2147483647 w 414"/>
                  <a:gd name="T45" fmla="*/ 2147483647 h 510"/>
                  <a:gd name="T46" fmla="*/ 2147483647 w 414"/>
                  <a:gd name="T47" fmla="*/ 2147483647 h 510"/>
                  <a:gd name="T48" fmla="*/ 2147483647 w 414"/>
                  <a:gd name="T49" fmla="*/ 2147483647 h 510"/>
                  <a:gd name="T50" fmla="*/ 2147483647 w 414"/>
                  <a:gd name="T51" fmla="*/ 2147483647 h 510"/>
                  <a:gd name="T52" fmla="*/ 2147483647 w 414"/>
                  <a:gd name="T53" fmla="*/ 2147483647 h 510"/>
                  <a:gd name="T54" fmla="*/ 2147483647 w 414"/>
                  <a:gd name="T55" fmla="*/ 2147483647 h 510"/>
                  <a:gd name="T56" fmla="*/ 2147483647 w 414"/>
                  <a:gd name="T57" fmla="*/ 2147483647 h 510"/>
                  <a:gd name="T58" fmla="*/ 2147483647 w 414"/>
                  <a:gd name="T59" fmla="*/ 2147483647 h 510"/>
                  <a:gd name="T60" fmla="*/ 2147483647 w 414"/>
                  <a:gd name="T61" fmla="*/ 2147483647 h 510"/>
                  <a:gd name="T62" fmla="*/ 2147483647 w 414"/>
                  <a:gd name="T63" fmla="*/ 2147483647 h 510"/>
                  <a:gd name="T64" fmla="*/ 2147483647 w 414"/>
                  <a:gd name="T65" fmla="*/ 2147483647 h 510"/>
                  <a:gd name="T66" fmla="*/ 2147483647 w 414"/>
                  <a:gd name="T67" fmla="*/ 2147483647 h 510"/>
                  <a:gd name="T68" fmla="*/ 2147483647 w 414"/>
                  <a:gd name="T69" fmla="*/ 2147483647 h 510"/>
                  <a:gd name="T70" fmla="*/ 2147483647 w 414"/>
                  <a:gd name="T71" fmla="*/ 2147483647 h 510"/>
                  <a:gd name="T72" fmla="*/ 2147483647 w 414"/>
                  <a:gd name="T73" fmla="*/ 2147483647 h 510"/>
                  <a:gd name="T74" fmla="*/ 2147483647 w 414"/>
                  <a:gd name="T75" fmla="*/ 2147483647 h 510"/>
                  <a:gd name="T76" fmla="*/ 2147483647 w 414"/>
                  <a:gd name="T77" fmla="*/ 2147483647 h 510"/>
                  <a:gd name="T78" fmla="*/ 2147483647 w 414"/>
                  <a:gd name="T79" fmla="*/ 2147483647 h 510"/>
                  <a:gd name="T80" fmla="*/ 2147483647 w 414"/>
                  <a:gd name="T81" fmla="*/ 2147483647 h 510"/>
                  <a:gd name="T82" fmla="*/ 2147483647 w 414"/>
                  <a:gd name="T83" fmla="*/ 2147483647 h 510"/>
                  <a:gd name="T84" fmla="*/ 2147483647 w 414"/>
                  <a:gd name="T85" fmla="*/ 2147483647 h 510"/>
                  <a:gd name="T86" fmla="*/ 2147483647 w 414"/>
                  <a:gd name="T87" fmla="*/ 2147483647 h 510"/>
                  <a:gd name="T88" fmla="*/ 2147483647 w 414"/>
                  <a:gd name="T89" fmla="*/ 2147483647 h 510"/>
                  <a:gd name="T90" fmla="*/ 2147483647 w 414"/>
                  <a:gd name="T91" fmla="*/ 2147483647 h 510"/>
                  <a:gd name="T92" fmla="*/ 2147483647 w 414"/>
                  <a:gd name="T93" fmla="*/ 2147483647 h 510"/>
                  <a:gd name="T94" fmla="*/ 2147483647 w 414"/>
                  <a:gd name="T95" fmla="*/ 2147483647 h 510"/>
                  <a:gd name="T96" fmla="*/ 2147483647 w 414"/>
                  <a:gd name="T97" fmla="*/ 2147483647 h 510"/>
                  <a:gd name="T98" fmla="*/ 2147483647 w 414"/>
                  <a:gd name="T99" fmla="*/ 2147483647 h 510"/>
                  <a:gd name="T100" fmla="*/ 2147483647 w 414"/>
                  <a:gd name="T101" fmla="*/ 2147483647 h 510"/>
                  <a:gd name="T102" fmla="*/ 2147483647 w 414"/>
                  <a:gd name="T103" fmla="*/ 2147483647 h 510"/>
                  <a:gd name="T104" fmla="*/ 2147483647 w 414"/>
                  <a:gd name="T105" fmla="*/ 2147483647 h 510"/>
                  <a:gd name="T106" fmla="*/ 2147483647 w 414"/>
                  <a:gd name="T107" fmla="*/ 2147483647 h 510"/>
                  <a:gd name="T108" fmla="*/ 2147483647 w 414"/>
                  <a:gd name="T109" fmla="*/ 2147483647 h 51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14"/>
                  <a:gd name="T166" fmla="*/ 0 h 510"/>
                  <a:gd name="T167" fmla="*/ 414 w 414"/>
                  <a:gd name="T168" fmla="*/ 510 h 51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14" h="510">
                    <a:moveTo>
                      <a:pt x="392" y="250"/>
                    </a:moveTo>
                    <a:lnTo>
                      <a:pt x="392" y="246"/>
                    </a:lnTo>
                    <a:lnTo>
                      <a:pt x="342" y="246"/>
                    </a:lnTo>
                    <a:lnTo>
                      <a:pt x="328" y="246"/>
                    </a:lnTo>
                    <a:lnTo>
                      <a:pt x="322" y="242"/>
                    </a:lnTo>
                    <a:lnTo>
                      <a:pt x="314" y="236"/>
                    </a:lnTo>
                    <a:lnTo>
                      <a:pt x="298" y="214"/>
                    </a:lnTo>
                    <a:lnTo>
                      <a:pt x="288" y="200"/>
                    </a:lnTo>
                    <a:lnTo>
                      <a:pt x="262" y="166"/>
                    </a:lnTo>
                    <a:lnTo>
                      <a:pt x="190" y="92"/>
                    </a:lnTo>
                    <a:lnTo>
                      <a:pt x="170" y="0"/>
                    </a:lnTo>
                    <a:lnTo>
                      <a:pt x="154" y="4"/>
                    </a:lnTo>
                    <a:lnTo>
                      <a:pt x="138" y="10"/>
                    </a:lnTo>
                    <a:lnTo>
                      <a:pt x="126" y="16"/>
                    </a:lnTo>
                    <a:lnTo>
                      <a:pt x="114" y="24"/>
                    </a:lnTo>
                    <a:lnTo>
                      <a:pt x="104" y="32"/>
                    </a:lnTo>
                    <a:lnTo>
                      <a:pt x="98" y="42"/>
                    </a:lnTo>
                    <a:lnTo>
                      <a:pt x="92" y="54"/>
                    </a:lnTo>
                    <a:lnTo>
                      <a:pt x="90" y="68"/>
                    </a:lnTo>
                    <a:lnTo>
                      <a:pt x="88" y="82"/>
                    </a:lnTo>
                    <a:lnTo>
                      <a:pt x="90" y="94"/>
                    </a:lnTo>
                    <a:lnTo>
                      <a:pt x="94" y="110"/>
                    </a:lnTo>
                    <a:lnTo>
                      <a:pt x="100" y="126"/>
                    </a:lnTo>
                    <a:lnTo>
                      <a:pt x="110" y="144"/>
                    </a:lnTo>
                    <a:lnTo>
                      <a:pt x="116" y="156"/>
                    </a:lnTo>
                    <a:lnTo>
                      <a:pt x="128" y="184"/>
                    </a:lnTo>
                    <a:lnTo>
                      <a:pt x="132" y="200"/>
                    </a:lnTo>
                    <a:lnTo>
                      <a:pt x="136" y="216"/>
                    </a:lnTo>
                    <a:lnTo>
                      <a:pt x="132" y="216"/>
                    </a:lnTo>
                    <a:lnTo>
                      <a:pt x="104" y="216"/>
                    </a:lnTo>
                    <a:lnTo>
                      <a:pt x="78" y="220"/>
                    </a:lnTo>
                    <a:lnTo>
                      <a:pt x="56" y="226"/>
                    </a:lnTo>
                    <a:lnTo>
                      <a:pt x="38" y="236"/>
                    </a:lnTo>
                    <a:lnTo>
                      <a:pt x="20" y="246"/>
                    </a:lnTo>
                    <a:lnTo>
                      <a:pt x="10" y="260"/>
                    </a:lnTo>
                    <a:lnTo>
                      <a:pt x="6" y="268"/>
                    </a:lnTo>
                    <a:lnTo>
                      <a:pt x="2" y="276"/>
                    </a:lnTo>
                    <a:lnTo>
                      <a:pt x="0" y="284"/>
                    </a:lnTo>
                    <a:lnTo>
                      <a:pt x="0" y="292"/>
                    </a:lnTo>
                    <a:lnTo>
                      <a:pt x="2" y="306"/>
                    </a:lnTo>
                    <a:lnTo>
                      <a:pt x="4" y="318"/>
                    </a:lnTo>
                    <a:lnTo>
                      <a:pt x="10" y="332"/>
                    </a:lnTo>
                    <a:lnTo>
                      <a:pt x="20" y="342"/>
                    </a:lnTo>
                    <a:lnTo>
                      <a:pt x="14" y="356"/>
                    </a:lnTo>
                    <a:lnTo>
                      <a:pt x="12" y="368"/>
                    </a:lnTo>
                    <a:lnTo>
                      <a:pt x="12" y="376"/>
                    </a:lnTo>
                    <a:lnTo>
                      <a:pt x="14" y="384"/>
                    </a:lnTo>
                    <a:lnTo>
                      <a:pt x="18" y="390"/>
                    </a:lnTo>
                    <a:lnTo>
                      <a:pt x="22" y="396"/>
                    </a:lnTo>
                    <a:lnTo>
                      <a:pt x="30" y="404"/>
                    </a:lnTo>
                    <a:lnTo>
                      <a:pt x="44" y="410"/>
                    </a:lnTo>
                    <a:lnTo>
                      <a:pt x="44" y="416"/>
                    </a:lnTo>
                    <a:lnTo>
                      <a:pt x="44" y="430"/>
                    </a:lnTo>
                    <a:lnTo>
                      <a:pt x="48" y="438"/>
                    </a:lnTo>
                    <a:lnTo>
                      <a:pt x="52" y="444"/>
                    </a:lnTo>
                    <a:lnTo>
                      <a:pt x="56" y="450"/>
                    </a:lnTo>
                    <a:lnTo>
                      <a:pt x="64" y="456"/>
                    </a:lnTo>
                    <a:lnTo>
                      <a:pt x="72" y="460"/>
                    </a:lnTo>
                    <a:lnTo>
                      <a:pt x="84" y="462"/>
                    </a:lnTo>
                    <a:lnTo>
                      <a:pt x="84" y="464"/>
                    </a:lnTo>
                    <a:lnTo>
                      <a:pt x="84" y="472"/>
                    </a:lnTo>
                    <a:lnTo>
                      <a:pt x="86" y="480"/>
                    </a:lnTo>
                    <a:lnTo>
                      <a:pt x="90" y="488"/>
                    </a:lnTo>
                    <a:lnTo>
                      <a:pt x="96" y="496"/>
                    </a:lnTo>
                    <a:lnTo>
                      <a:pt x="104" y="502"/>
                    </a:lnTo>
                    <a:lnTo>
                      <a:pt x="116" y="506"/>
                    </a:lnTo>
                    <a:lnTo>
                      <a:pt x="130" y="510"/>
                    </a:lnTo>
                    <a:lnTo>
                      <a:pt x="148" y="510"/>
                    </a:lnTo>
                    <a:lnTo>
                      <a:pt x="166" y="510"/>
                    </a:lnTo>
                    <a:lnTo>
                      <a:pt x="178" y="504"/>
                    </a:lnTo>
                    <a:lnTo>
                      <a:pt x="202" y="508"/>
                    </a:lnTo>
                    <a:lnTo>
                      <a:pt x="222" y="510"/>
                    </a:lnTo>
                    <a:lnTo>
                      <a:pt x="246" y="510"/>
                    </a:lnTo>
                    <a:lnTo>
                      <a:pt x="248" y="508"/>
                    </a:lnTo>
                    <a:lnTo>
                      <a:pt x="270" y="496"/>
                    </a:lnTo>
                    <a:lnTo>
                      <a:pt x="292" y="482"/>
                    </a:lnTo>
                    <a:lnTo>
                      <a:pt x="314" y="464"/>
                    </a:lnTo>
                    <a:lnTo>
                      <a:pt x="334" y="442"/>
                    </a:lnTo>
                    <a:lnTo>
                      <a:pt x="394" y="442"/>
                    </a:lnTo>
                    <a:lnTo>
                      <a:pt x="394" y="438"/>
                    </a:lnTo>
                    <a:lnTo>
                      <a:pt x="404" y="414"/>
                    </a:lnTo>
                    <a:lnTo>
                      <a:pt x="410" y="392"/>
                    </a:lnTo>
                    <a:lnTo>
                      <a:pt x="412" y="368"/>
                    </a:lnTo>
                    <a:lnTo>
                      <a:pt x="414" y="344"/>
                    </a:lnTo>
                    <a:lnTo>
                      <a:pt x="412" y="320"/>
                    </a:lnTo>
                    <a:lnTo>
                      <a:pt x="408" y="296"/>
                    </a:lnTo>
                    <a:lnTo>
                      <a:pt x="402" y="274"/>
                    </a:lnTo>
                    <a:lnTo>
                      <a:pt x="392" y="250"/>
                    </a:lnTo>
                    <a:close/>
                    <a:moveTo>
                      <a:pt x="46" y="362"/>
                    </a:moveTo>
                    <a:lnTo>
                      <a:pt x="46" y="362"/>
                    </a:lnTo>
                    <a:lnTo>
                      <a:pt x="64" y="366"/>
                    </a:lnTo>
                    <a:lnTo>
                      <a:pt x="88" y="368"/>
                    </a:lnTo>
                    <a:lnTo>
                      <a:pt x="108" y="368"/>
                    </a:lnTo>
                    <a:lnTo>
                      <a:pt x="166" y="342"/>
                    </a:lnTo>
                    <a:lnTo>
                      <a:pt x="180" y="348"/>
                    </a:lnTo>
                    <a:lnTo>
                      <a:pt x="190" y="358"/>
                    </a:lnTo>
                    <a:lnTo>
                      <a:pt x="126" y="386"/>
                    </a:lnTo>
                    <a:lnTo>
                      <a:pt x="86" y="386"/>
                    </a:lnTo>
                    <a:lnTo>
                      <a:pt x="66" y="384"/>
                    </a:lnTo>
                    <a:lnTo>
                      <a:pt x="52" y="380"/>
                    </a:lnTo>
                    <a:lnTo>
                      <a:pt x="46" y="374"/>
                    </a:lnTo>
                    <a:lnTo>
                      <a:pt x="44" y="372"/>
                    </a:lnTo>
                    <a:lnTo>
                      <a:pt x="44" y="368"/>
                    </a:lnTo>
                    <a:lnTo>
                      <a:pt x="46" y="362"/>
                    </a:lnTo>
                    <a:close/>
                    <a:moveTo>
                      <a:pt x="130" y="416"/>
                    </a:moveTo>
                    <a:lnTo>
                      <a:pt x="190" y="390"/>
                    </a:lnTo>
                    <a:lnTo>
                      <a:pt x="200" y="396"/>
                    </a:lnTo>
                    <a:lnTo>
                      <a:pt x="206" y="404"/>
                    </a:lnTo>
                    <a:lnTo>
                      <a:pt x="140" y="432"/>
                    </a:lnTo>
                    <a:lnTo>
                      <a:pt x="112" y="432"/>
                    </a:lnTo>
                    <a:lnTo>
                      <a:pt x="94" y="432"/>
                    </a:lnTo>
                    <a:lnTo>
                      <a:pt x="82" y="428"/>
                    </a:lnTo>
                    <a:lnTo>
                      <a:pt x="74" y="424"/>
                    </a:lnTo>
                    <a:lnTo>
                      <a:pt x="72" y="420"/>
                    </a:lnTo>
                    <a:lnTo>
                      <a:pt x="72" y="416"/>
                    </a:lnTo>
                    <a:lnTo>
                      <a:pt x="130" y="416"/>
                    </a:lnTo>
                    <a:close/>
                    <a:moveTo>
                      <a:pt x="146" y="464"/>
                    </a:moveTo>
                    <a:lnTo>
                      <a:pt x="200" y="440"/>
                    </a:lnTo>
                    <a:lnTo>
                      <a:pt x="208" y="448"/>
                    </a:lnTo>
                    <a:lnTo>
                      <a:pt x="216" y="456"/>
                    </a:lnTo>
                    <a:lnTo>
                      <a:pt x="158" y="482"/>
                    </a:lnTo>
                    <a:lnTo>
                      <a:pt x="146" y="482"/>
                    </a:lnTo>
                    <a:lnTo>
                      <a:pt x="132" y="480"/>
                    </a:lnTo>
                    <a:lnTo>
                      <a:pt x="122" y="476"/>
                    </a:lnTo>
                    <a:lnTo>
                      <a:pt x="116" y="470"/>
                    </a:lnTo>
                    <a:lnTo>
                      <a:pt x="114" y="464"/>
                    </a:lnTo>
                    <a:lnTo>
                      <a:pt x="146" y="464"/>
                    </a:lnTo>
                    <a:close/>
                    <a:moveTo>
                      <a:pt x="260" y="468"/>
                    </a:moveTo>
                    <a:lnTo>
                      <a:pt x="256" y="464"/>
                    </a:lnTo>
                    <a:lnTo>
                      <a:pt x="244" y="442"/>
                    </a:lnTo>
                    <a:lnTo>
                      <a:pt x="238" y="434"/>
                    </a:lnTo>
                    <a:lnTo>
                      <a:pt x="230" y="426"/>
                    </a:lnTo>
                    <a:lnTo>
                      <a:pt x="252" y="416"/>
                    </a:lnTo>
                    <a:lnTo>
                      <a:pt x="248" y="410"/>
                    </a:lnTo>
                    <a:lnTo>
                      <a:pt x="236" y="390"/>
                    </a:lnTo>
                    <a:lnTo>
                      <a:pt x="222" y="376"/>
                    </a:lnTo>
                    <a:lnTo>
                      <a:pt x="234" y="372"/>
                    </a:lnTo>
                    <a:lnTo>
                      <a:pt x="232" y="366"/>
                    </a:lnTo>
                    <a:lnTo>
                      <a:pt x="224" y="354"/>
                    </a:lnTo>
                    <a:lnTo>
                      <a:pt x="218" y="344"/>
                    </a:lnTo>
                    <a:lnTo>
                      <a:pt x="210" y="334"/>
                    </a:lnTo>
                    <a:lnTo>
                      <a:pt x="200" y="328"/>
                    </a:lnTo>
                    <a:lnTo>
                      <a:pt x="208" y="322"/>
                    </a:lnTo>
                    <a:lnTo>
                      <a:pt x="206" y="318"/>
                    </a:lnTo>
                    <a:lnTo>
                      <a:pt x="200" y="306"/>
                    </a:lnTo>
                    <a:lnTo>
                      <a:pt x="192" y="294"/>
                    </a:lnTo>
                    <a:lnTo>
                      <a:pt x="184" y="286"/>
                    </a:lnTo>
                    <a:lnTo>
                      <a:pt x="174" y="278"/>
                    </a:lnTo>
                    <a:lnTo>
                      <a:pt x="164" y="272"/>
                    </a:lnTo>
                    <a:lnTo>
                      <a:pt x="154" y="268"/>
                    </a:lnTo>
                    <a:lnTo>
                      <a:pt x="142" y="264"/>
                    </a:lnTo>
                    <a:lnTo>
                      <a:pt x="128" y="264"/>
                    </a:lnTo>
                    <a:lnTo>
                      <a:pt x="118" y="264"/>
                    </a:lnTo>
                    <a:lnTo>
                      <a:pt x="106" y="266"/>
                    </a:lnTo>
                    <a:lnTo>
                      <a:pt x="82" y="276"/>
                    </a:lnTo>
                    <a:lnTo>
                      <a:pt x="40" y="276"/>
                    </a:lnTo>
                    <a:lnTo>
                      <a:pt x="68" y="306"/>
                    </a:lnTo>
                    <a:lnTo>
                      <a:pt x="88" y="306"/>
                    </a:lnTo>
                    <a:lnTo>
                      <a:pt x="90" y="304"/>
                    </a:lnTo>
                    <a:lnTo>
                      <a:pt x="116" y="296"/>
                    </a:lnTo>
                    <a:lnTo>
                      <a:pt x="132" y="292"/>
                    </a:lnTo>
                    <a:lnTo>
                      <a:pt x="142" y="294"/>
                    </a:lnTo>
                    <a:lnTo>
                      <a:pt x="150" y="298"/>
                    </a:lnTo>
                    <a:lnTo>
                      <a:pt x="160" y="302"/>
                    </a:lnTo>
                    <a:lnTo>
                      <a:pt x="166" y="310"/>
                    </a:lnTo>
                    <a:lnTo>
                      <a:pt x="102" y="338"/>
                    </a:lnTo>
                    <a:lnTo>
                      <a:pt x="80" y="338"/>
                    </a:lnTo>
                    <a:lnTo>
                      <a:pt x="70" y="338"/>
                    </a:lnTo>
                    <a:lnTo>
                      <a:pt x="60" y="334"/>
                    </a:lnTo>
                    <a:lnTo>
                      <a:pt x="52" y="330"/>
                    </a:lnTo>
                    <a:lnTo>
                      <a:pt x="44" y="324"/>
                    </a:lnTo>
                    <a:lnTo>
                      <a:pt x="38" y="316"/>
                    </a:lnTo>
                    <a:lnTo>
                      <a:pt x="34" y="308"/>
                    </a:lnTo>
                    <a:lnTo>
                      <a:pt x="30" y="300"/>
                    </a:lnTo>
                    <a:lnTo>
                      <a:pt x="30" y="290"/>
                    </a:lnTo>
                    <a:lnTo>
                      <a:pt x="32" y="280"/>
                    </a:lnTo>
                    <a:lnTo>
                      <a:pt x="36" y="270"/>
                    </a:lnTo>
                    <a:lnTo>
                      <a:pt x="46" y="264"/>
                    </a:lnTo>
                    <a:lnTo>
                      <a:pt x="58" y="258"/>
                    </a:lnTo>
                    <a:lnTo>
                      <a:pt x="74" y="252"/>
                    </a:lnTo>
                    <a:lnTo>
                      <a:pt x="96" y="248"/>
                    </a:lnTo>
                    <a:lnTo>
                      <a:pt x="120" y="246"/>
                    </a:lnTo>
                    <a:lnTo>
                      <a:pt x="148" y="246"/>
                    </a:lnTo>
                    <a:lnTo>
                      <a:pt x="168" y="246"/>
                    </a:lnTo>
                    <a:lnTo>
                      <a:pt x="168" y="228"/>
                    </a:lnTo>
                    <a:lnTo>
                      <a:pt x="166" y="206"/>
                    </a:lnTo>
                    <a:lnTo>
                      <a:pt x="160" y="180"/>
                    </a:lnTo>
                    <a:lnTo>
                      <a:pt x="150" y="156"/>
                    </a:lnTo>
                    <a:lnTo>
                      <a:pt x="138" y="130"/>
                    </a:lnTo>
                    <a:lnTo>
                      <a:pt x="132" y="122"/>
                    </a:lnTo>
                    <a:lnTo>
                      <a:pt x="126" y="110"/>
                    </a:lnTo>
                    <a:lnTo>
                      <a:pt x="122" y="102"/>
                    </a:lnTo>
                    <a:lnTo>
                      <a:pt x="120" y="92"/>
                    </a:lnTo>
                    <a:lnTo>
                      <a:pt x="120" y="82"/>
                    </a:lnTo>
                    <a:lnTo>
                      <a:pt x="122" y="68"/>
                    </a:lnTo>
                    <a:lnTo>
                      <a:pt x="126" y="58"/>
                    </a:lnTo>
                    <a:lnTo>
                      <a:pt x="136" y="48"/>
                    </a:lnTo>
                    <a:lnTo>
                      <a:pt x="148" y="40"/>
                    </a:lnTo>
                    <a:lnTo>
                      <a:pt x="164" y="108"/>
                    </a:lnTo>
                    <a:lnTo>
                      <a:pt x="242" y="192"/>
                    </a:lnTo>
                    <a:lnTo>
                      <a:pt x="272" y="230"/>
                    </a:lnTo>
                    <a:lnTo>
                      <a:pt x="294" y="258"/>
                    </a:lnTo>
                    <a:lnTo>
                      <a:pt x="304" y="268"/>
                    </a:lnTo>
                    <a:lnTo>
                      <a:pt x="312" y="272"/>
                    </a:lnTo>
                    <a:lnTo>
                      <a:pt x="320" y="276"/>
                    </a:lnTo>
                    <a:lnTo>
                      <a:pt x="334" y="278"/>
                    </a:lnTo>
                    <a:lnTo>
                      <a:pt x="372" y="278"/>
                    </a:lnTo>
                    <a:lnTo>
                      <a:pt x="376" y="296"/>
                    </a:lnTo>
                    <a:lnTo>
                      <a:pt x="380" y="314"/>
                    </a:lnTo>
                    <a:lnTo>
                      <a:pt x="382" y="330"/>
                    </a:lnTo>
                    <a:lnTo>
                      <a:pt x="384" y="348"/>
                    </a:lnTo>
                    <a:lnTo>
                      <a:pt x="382" y="364"/>
                    </a:lnTo>
                    <a:lnTo>
                      <a:pt x="380" y="378"/>
                    </a:lnTo>
                    <a:lnTo>
                      <a:pt x="372" y="410"/>
                    </a:lnTo>
                    <a:lnTo>
                      <a:pt x="320" y="410"/>
                    </a:lnTo>
                    <a:lnTo>
                      <a:pt x="318" y="412"/>
                    </a:lnTo>
                    <a:lnTo>
                      <a:pt x="302" y="432"/>
                    </a:lnTo>
                    <a:lnTo>
                      <a:pt x="282" y="452"/>
                    </a:lnTo>
                    <a:lnTo>
                      <a:pt x="262" y="468"/>
                    </a:lnTo>
                    <a:lnTo>
                      <a:pt x="238" y="484"/>
                    </a:lnTo>
                    <a:lnTo>
                      <a:pt x="224" y="484"/>
                    </a:lnTo>
                    <a:lnTo>
                      <a:pt x="260" y="468"/>
                    </a:lnTo>
                    <a:close/>
                  </a:path>
                </a:pathLst>
              </a:custGeom>
              <a:solidFill>
                <a:srgbClr val="DAD7C5"/>
              </a:solidFill>
              <a:ln w="9525">
                <a:noFill/>
                <a:miter lim="800000"/>
                <a:headEnd/>
                <a:tailEnd/>
              </a:ln>
            </p:spPr>
            <p:txBody>
              <a:bodyPr/>
              <a:lstStyle/>
              <a:p>
                <a:endParaRPr lang="zh-CN" altLang="zh-CN" sz="1600">
                  <a:latin typeface="Segoe UI Light" pitchFamily="34" charset="0"/>
                  <a:ea typeface="微软雅黑" pitchFamily="34" charset="-122"/>
                  <a:sym typeface="Segoe UI Light" pitchFamily="34" charset="0"/>
                </a:endParaRPr>
              </a:p>
            </p:txBody>
          </p:sp>
        </p:grpSp>
      </p:grpSp>
      <p:grpSp>
        <p:nvGrpSpPr>
          <p:cNvPr id="4" name="Group 7"/>
          <p:cNvGrpSpPr>
            <a:grpSpLocks/>
          </p:cNvGrpSpPr>
          <p:nvPr/>
        </p:nvGrpSpPr>
        <p:grpSpPr bwMode="auto">
          <a:xfrm>
            <a:off x="2214563" y="1000125"/>
            <a:ext cx="5094287" cy="590550"/>
            <a:chOff x="0" y="0"/>
            <a:chExt cx="5094493" cy="590940"/>
          </a:xfrm>
        </p:grpSpPr>
        <p:sp>
          <p:nvSpPr>
            <p:cNvPr id="134158" name="矩形 3"/>
            <p:cNvSpPr>
              <a:spLocks noChangeArrowheads="1"/>
            </p:cNvSpPr>
            <p:nvPr/>
          </p:nvSpPr>
          <p:spPr bwMode="auto">
            <a:xfrm>
              <a:off x="522493" y="0"/>
              <a:ext cx="4572000" cy="585161"/>
            </a:xfrm>
            <a:prstGeom prst="rect">
              <a:avLst/>
            </a:prstGeom>
            <a:solidFill>
              <a:srgbClr val="D8D8D8"/>
            </a:solidFill>
            <a:ln w="9525">
              <a:noFill/>
              <a:miter lim="800000"/>
              <a:headEnd/>
              <a:tailEnd/>
            </a:ln>
          </p:spPr>
          <p:txBody>
            <a:bodyPr>
              <a:spAutoFit/>
            </a:bodyPr>
            <a:lstStyle/>
            <a:p>
              <a:pPr marL="34925">
                <a:buClr>
                  <a:srgbClr val="FFFFFF"/>
                </a:buClr>
                <a:buSzPct val="100000"/>
              </a:pPr>
              <a:r>
                <a:rPr lang="zh-CN" altLang="en-US" sz="1600">
                  <a:solidFill>
                    <a:srgbClr val="2F5496"/>
                  </a:solidFill>
                  <a:latin typeface="微软雅黑" pitchFamily="34" charset="-122"/>
                  <a:ea typeface="微软雅黑" pitchFamily="34" charset="-122"/>
                  <a:sym typeface="微软雅黑" pitchFamily="34" charset="-122"/>
                </a:rPr>
                <a:t>能够为学校树立品牌，强化核心竞争力，与国际国内各高校交流提供强大支持</a:t>
              </a:r>
              <a:endParaRPr lang="zh-CN" altLang="en-US">
                <a:ea typeface="微软雅黑" pitchFamily="34" charset="-122"/>
              </a:endParaRPr>
            </a:p>
          </p:txBody>
        </p:sp>
        <p:grpSp>
          <p:nvGrpSpPr>
            <p:cNvPr id="5" name="Group 9"/>
            <p:cNvGrpSpPr>
              <a:grpSpLocks/>
            </p:cNvGrpSpPr>
            <p:nvPr/>
          </p:nvGrpSpPr>
          <p:grpSpPr bwMode="auto">
            <a:xfrm>
              <a:off x="0" y="7740"/>
              <a:ext cx="576000" cy="583200"/>
              <a:chOff x="0" y="0"/>
              <a:chExt cx="1080120" cy="1093622"/>
            </a:xfrm>
          </p:grpSpPr>
          <p:sp>
            <p:nvSpPr>
              <p:cNvPr id="134160" name="圆角矩形 40"/>
              <p:cNvSpPr>
                <a:spLocks noChangeArrowheads="1"/>
              </p:cNvSpPr>
              <p:nvPr/>
            </p:nvSpPr>
            <p:spPr bwMode="auto">
              <a:xfrm>
                <a:off x="0" y="0"/>
                <a:ext cx="1080120" cy="1093622"/>
              </a:xfrm>
              <a:prstGeom prst="roundRect">
                <a:avLst>
                  <a:gd name="adj" fmla="val 16667"/>
                </a:avLst>
              </a:prstGeom>
              <a:solidFill>
                <a:srgbClr val="B25538"/>
              </a:solidFill>
              <a:ln w="9525">
                <a:noFill/>
                <a:round/>
                <a:headEnd/>
                <a:tailEnd/>
              </a:ln>
            </p:spPr>
            <p:txBody>
              <a:bodyPr anchor="ctr"/>
              <a:lstStyle/>
              <a:p>
                <a:pPr algn="ctr"/>
                <a:endParaRPr lang="zh-CN" altLang="zh-CN" sz="1600">
                  <a:solidFill>
                    <a:srgbClr val="FFFFFF"/>
                  </a:solidFill>
                  <a:latin typeface="Segoe UI Light" pitchFamily="34" charset="0"/>
                  <a:ea typeface="微软雅黑" pitchFamily="34" charset="-122"/>
                  <a:sym typeface="Segoe UI Light" pitchFamily="34" charset="0"/>
                </a:endParaRPr>
              </a:p>
            </p:txBody>
          </p:sp>
          <p:sp>
            <p:nvSpPr>
              <p:cNvPr id="134161" name="Freeform 73"/>
              <p:cNvSpPr>
                <a:spLocks noEditPoints="1" noChangeArrowheads="1"/>
              </p:cNvSpPr>
              <p:nvPr/>
            </p:nvSpPr>
            <p:spPr bwMode="auto">
              <a:xfrm>
                <a:off x="216024" y="185239"/>
                <a:ext cx="576064" cy="709643"/>
              </a:xfrm>
              <a:custGeom>
                <a:avLst/>
                <a:gdLst>
                  <a:gd name="T0" fmla="*/ 2147483647 w 414"/>
                  <a:gd name="T1" fmla="*/ 2147483647 h 510"/>
                  <a:gd name="T2" fmla="*/ 2147483647 w 414"/>
                  <a:gd name="T3" fmla="*/ 2147483647 h 510"/>
                  <a:gd name="T4" fmla="*/ 2147483647 w 414"/>
                  <a:gd name="T5" fmla="*/ 2147483647 h 510"/>
                  <a:gd name="T6" fmla="*/ 2147483647 w 414"/>
                  <a:gd name="T7" fmla="*/ 2147483647 h 510"/>
                  <a:gd name="T8" fmla="*/ 2147483647 w 414"/>
                  <a:gd name="T9" fmla="*/ 2147483647 h 510"/>
                  <a:gd name="T10" fmla="*/ 2147483647 w 414"/>
                  <a:gd name="T11" fmla="*/ 2147483647 h 510"/>
                  <a:gd name="T12" fmla="*/ 2147483647 w 414"/>
                  <a:gd name="T13" fmla="*/ 2147483647 h 510"/>
                  <a:gd name="T14" fmla="*/ 2147483647 w 414"/>
                  <a:gd name="T15" fmla="*/ 2147483647 h 510"/>
                  <a:gd name="T16" fmla="*/ 2147483647 w 414"/>
                  <a:gd name="T17" fmla="*/ 2147483647 h 510"/>
                  <a:gd name="T18" fmla="*/ 2147483647 w 414"/>
                  <a:gd name="T19" fmla="*/ 2147483647 h 510"/>
                  <a:gd name="T20" fmla="*/ 2147483647 w 414"/>
                  <a:gd name="T21" fmla="*/ 2147483647 h 510"/>
                  <a:gd name="T22" fmla="*/ 2147483647 w 414"/>
                  <a:gd name="T23" fmla="*/ 2147483647 h 510"/>
                  <a:gd name="T24" fmla="*/ 2147483647 w 414"/>
                  <a:gd name="T25" fmla="*/ 2147483647 h 510"/>
                  <a:gd name="T26" fmla="*/ 2147483647 w 414"/>
                  <a:gd name="T27" fmla="*/ 2147483647 h 510"/>
                  <a:gd name="T28" fmla="*/ 2147483647 w 414"/>
                  <a:gd name="T29" fmla="*/ 2147483647 h 510"/>
                  <a:gd name="T30" fmla="*/ 2147483647 w 414"/>
                  <a:gd name="T31" fmla="*/ 2147483647 h 510"/>
                  <a:gd name="T32" fmla="*/ 2147483647 w 414"/>
                  <a:gd name="T33" fmla="*/ 2147483647 h 510"/>
                  <a:gd name="T34" fmla="*/ 2147483647 w 414"/>
                  <a:gd name="T35" fmla="*/ 2147483647 h 510"/>
                  <a:gd name="T36" fmla="*/ 2147483647 w 414"/>
                  <a:gd name="T37" fmla="*/ 2147483647 h 510"/>
                  <a:gd name="T38" fmla="*/ 2147483647 w 414"/>
                  <a:gd name="T39" fmla="*/ 2147483647 h 510"/>
                  <a:gd name="T40" fmla="*/ 2147483647 w 414"/>
                  <a:gd name="T41" fmla="*/ 2147483647 h 510"/>
                  <a:gd name="T42" fmla="*/ 2147483647 w 414"/>
                  <a:gd name="T43" fmla="*/ 2147483647 h 510"/>
                  <a:gd name="T44" fmla="*/ 2147483647 w 414"/>
                  <a:gd name="T45" fmla="*/ 2147483647 h 510"/>
                  <a:gd name="T46" fmla="*/ 2147483647 w 414"/>
                  <a:gd name="T47" fmla="*/ 2147483647 h 510"/>
                  <a:gd name="T48" fmla="*/ 2147483647 w 414"/>
                  <a:gd name="T49" fmla="*/ 2147483647 h 510"/>
                  <a:gd name="T50" fmla="*/ 2147483647 w 414"/>
                  <a:gd name="T51" fmla="*/ 2147483647 h 510"/>
                  <a:gd name="T52" fmla="*/ 2147483647 w 414"/>
                  <a:gd name="T53" fmla="*/ 2147483647 h 510"/>
                  <a:gd name="T54" fmla="*/ 2147483647 w 414"/>
                  <a:gd name="T55" fmla="*/ 2147483647 h 510"/>
                  <a:gd name="T56" fmla="*/ 2147483647 w 414"/>
                  <a:gd name="T57" fmla="*/ 2147483647 h 510"/>
                  <a:gd name="T58" fmla="*/ 2147483647 w 414"/>
                  <a:gd name="T59" fmla="*/ 2147483647 h 510"/>
                  <a:gd name="T60" fmla="*/ 2147483647 w 414"/>
                  <a:gd name="T61" fmla="*/ 2147483647 h 510"/>
                  <a:gd name="T62" fmla="*/ 2147483647 w 414"/>
                  <a:gd name="T63" fmla="*/ 2147483647 h 510"/>
                  <a:gd name="T64" fmla="*/ 2147483647 w 414"/>
                  <a:gd name="T65" fmla="*/ 2147483647 h 510"/>
                  <a:gd name="T66" fmla="*/ 2147483647 w 414"/>
                  <a:gd name="T67" fmla="*/ 2147483647 h 510"/>
                  <a:gd name="T68" fmla="*/ 2147483647 w 414"/>
                  <a:gd name="T69" fmla="*/ 2147483647 h 510"/>
                  <a:gd name="T70" fmla="*/ 2147483647 w 414"/>
                  <a:gd name="T71" fmla="*/ 2147483647 h 510"/>
                  <a:gd name="T72" fmla="*/ 2147483647 w 414"/>
                  <a:gd name="T73" fmla="*/ 2147483647 h 510"/>
                  <a:gd name="T74" fmla="*/ 2147483647 w 414"/>
                  <a:gd name="T75" fmla="*/ 2147483647 h 510"/>
                  <a:gd name="T76" fmla="*/ 2147483647 w 414"/>
                  <a:gd name="T77" fmla="*/ 2147483647 h 510"/>
                  <a:gd name="T78" fmla="*/ 2147483647 w 414"/>
                  <a:gd name="T79" fmla="*/ 2147483647 h 510"/>
                  <a:gd name="T80" fmla="*/ 2147483647 w 414"/>
                  <a:gd name="T81" fmla="*/ 2147483647 h 510"/>
                  <a:gd name="T82" fmla="*/ 2147483647 w 414"/>
                  <a:gd name="T83" fmla="*/ 2147483647 h 510"/>
                  <a:gd name="T84" fmla="*/ 2147483647 w 414"/>
                  <a:gd name="T85" fmla="*/ 2147483647 h 510"/>
                  <a:gd name="T86" fmla="*/ 2147483647 w 414"/>
                  <a:gd name="T87" fmla="*/ 2147483647 h 510"/>
                  <a:gd name="T88" fmla="*/ 2147483647 w 414"/>
                  <a:gd name="T89" fmla="*/ 2147483647 h 510"/>
                  <a:gd name="T90" fmla="*/ 2147483647 w 414"/>
                  <a:gd name="T91" fmla="*/ 2147483647 h 510"/>
                  <a:gd name="T92" fmla="*/ 2147483647 w 414"/>
                  <a:gd name="T93" fmla="*/ 2147483647 h 510"/>
                  <a:gd name="T94" fmla="*/ 2147483647 w 414"/>
                  <a:gd name="T95" fmla="*/ 2147483647 h 510"/>
                  <a:gd name="T96" fmla="*/ 2147483647 w 414"/>
                  <a:gd name="T97" fmla="*/ 2147483647 h 510"/>
                  <a:gd name="T98" fmla="*/ 2147483647 w 414"/>
                  <a:gd name="T99" fmla="*/ 2147483647 h 510"/>
                  <a:gd name="T100" fmla="*/ 2147483647 w 414"/>
                  <a:gd name="T101" fmla="*/ 2147483647 h 510"/>
                  <a:gd name="T102" fmla="*/ 2147483647 w 414"/>
                  <a:gd name="T103" fmla="*/ 2147483647 h 510"/>
                  <a:gd name="T104" fmla="*/ 2147483647 w 414"/>
                  <a:gd name="T105" fmla="*/ 2147483647 h 510"/>
                  <a:gd name="T106" fmla="*/ 2147483647 w 414"/>
                  <a:gd name="T107" fmla="*/ 2147483647 h 510"/>
                  <a:gd name="T108" fmla="*/ 2147483647 w 414"/>
                  <a:gd name="T109" fmla="*/ 2147483647 h 51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14"/>
                  <a:gd name="T166" fmla="*/ 0 h 510"/>
                  <a:gd name="T167" fmla="*/ 414 w 414"/>
                  <a:gd name="T168" fmla="*/ 510 h 51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14" h="510">
                    <a:moveTo>
                      <a:pt x="392" y="250"/>
                    </a:moveTo>
                    <a:lnTo>
                      <a:pt x="392" y="246"/>
                    </a:lnTo>
                    <a:lnTo>
                      <a:pt x="342" y="246"/>
                    </a:lnTo>
                    <a:lnTo>
                      <a:pt x="328" y="246"/>
                    </a:lnTo>
                    <a:lnTo>
                      <a:pt x="322" y="242"/>
                    </a:lnTo>
                    <a:lnTo>
                      <a:pt x="314" y="236"/>
                    </a:lnTo>
                    <a:lnTo>
                      <a:pt x="298" y="214"/>
                    </a:lnTo>
                    <a:lnTo>
                      <a:pt x="288" y="200"/>
                    </a:lnTo>
                    <a:lnTo>
                      <a:pt x="262" y="166"/>
                    </a:lnTo>
                    <a:lnTo>
                      <a:pt x="190" y="92"/>
                    </a:lnTo>
                    <a:lnTo>
                      <a:pt x="170" y="0"/>
                    </a:lnTo>
                    <a:lnTo>
                      <a:pt x="154" y="4"/>
                    </a:lnTo>
                    <a:lnTo>
                      <a:pt x="138" y="10"/>
                    </a:lnTo>
                    <a:lnTo>
                      <a:pt x="126" y="16"/>
                    </a:lnTo>
                    <a:lnTo>
                      <a:pt x="114" y="24"/>
                    </a:lnTo>
                    <a:lnTo>
                      <a:pt x="104" y="32"/>
                    </a:lnTo>
                    <a:lnTo>
                      <a:pt x="98" y="42"/>
                    </a:lnTo>
                    <a:lnTo>
                      <a:pt x="92" y="54"/>
                    </a:lnTo>
                    <a:lnTo>
                      <a:pt x="90" y="68"/>
                    </a:lnTo>
                    <a:lnTo>
                      <a:pt x="88" y="82"/>
                    </a:lnTo>
                    <a:lnTo>
                      <a:pt x="90" y="94"/>
                    </a:lnTo>
                    <a:lnTo>
                      <a:pt x="94" y="110"/>
                    </a:lnTo>
                    <a:lnTo>
                      <a:pt x="100" y="126"/>
                    </a:lnTo>
                    <a:lnTo>
                      <a:pt x="110" y="144"/>
                    </a:lnTo>
                    <a:lnTo>
                      <a:pt x="116" y="156"/>
                    </a:lnTo>
                    <a:lnTo>
                      <a:pt x="128" y="184"/>
                    </a:lnTo>
                    <a:lnTo>
                      <a:pt x="132" y="200"/>
                    </a:lnTo>
                    <a:lnTo>
                      <a:pt x="136" y="216"/>
                    </a:lnTo>
                    <a:lnTo>
                      <a:pt x="132" y="216"/>
                    </a:lnTo>
                    <a:lnTo>
                      <a:pt x="104" y="216"/>
                    </a:lnTo>
                    <a:lnTo>
                      <a:pt x="78" y="220"/>
                    </a:lnTo>
                    <a:lnTo>
                      <a:pt x="56" y="226"/>
                    </a:lnTo>
                    <a:lnTo>
                      <a:pt x="38" y="236"/>
                    </a:lnTo>
                    <a:lnTo>
                      <a:pt x="20" y="246"/>
                    </a:lnTo>
                    <a:lnTo>
                      <a:pt x="10" y="260"/>
                    </a:lnTo>
                    <a:lnTo>
                      <a:pt x="6" y="268"/>
                    </a:lnTo>
                    <a:lnTo>
                      <a:pt x="2" y="276"/>
                    </a:lnTo>
                    <a:lnTo>
                      <a:pt x="0" y="284"/>
                    </a:lnTo>
                    <a:lnTo>
                      <a:pt x="0" y="292"/>
                    </a:lnTo>
                    <a:lnTo>
                      <a:pt x="2" y="306"/>
                    </a:lnTo>
                    <a:lnTo>
                      <a:pt x="4" y="318"/>
                    </a:lnTo>
                    <a:lnTo>
                      <a:pt x="10" y="332"/>
                    </a:lnTo>
                    <a:lnTo>
                      <a:pt x="20" y="342"/>
                    </a:lnTo>
                    <a:lnTo>
                      <a:pt x="14" y="356"/>
                    </a:lnTo>
                    <a:lnTo>
                      <a:pt x="12" y="368"/>
                    </a:lnTo>
                    <a:lnTo>
                      <a:pt x="12" y="376"/>
                    </a:lnTo>
                    <a:lnTo>
                      <a:pt x="14" y="384"/>
                    </a:lnTo>
                    <a:lnTo>
                      <a:pt x="18" y="390"/>
                    </a:lnTo>
                    <a:lnTo>
                      <a:pt x="22" y="396"/>
                    </a:lnTo>
                    <a:lnTo>
                      <a:pt x="30" y="404"/>
                    </a:lnTo>
                    <a:lnTo>
                      <a:pt x="44" y="410"/>
                    </a:lnTo>
                    <a:lnTo>
                      <a:pt x="44" y="416"/>
                    </a:lnTo>
                    <a:lnTo>
                      <a:pt x="44" y="430"/>
                    </a:lnTo>
                    <a:lnTo>
                      <a:pt x="48" y="438"/>
                    </a:lnTo>
                    <a:lnTo>
                      <a:pt x="52" y="444"/>
                    </a:lnTo>
                    <a:lnTo>
                      <a:pt x="56" y="450"/>
                    </a:lnTo>
                    <a:lnTo>
                      <a:pt x="64" y="456"/>
                    </a:lnTo>
                    <a:lnTo>
                      <a:pt x="72" y="460"/>
                    </a:lnTo>
                    <a:lnTo>
                      <a:pt x="84" y="462"/>
                    </a:lnTo>
                    <a:lnTo>
                      <a:pt x="84" y="464"/>
                    </a:lnTo>
                    <a:lnTo>
                      <a:pt x="84" y="472"/>
                    </a:lnTo>
                    <a:lnTo>
                      <a:pt x="86" y="480"/>
                    </a:lnTo>
                    <a:lnTo>
                      <a:pt x="90" y="488"/>
                    </a:lnTo>
                    <a:lnTo>
                      <a:pt x="96" y="496"/>
                    </a:lnTo>
                    <a:lnTo>
                      <a:pt x="104" y="502"/>
                    </a:lnTo>
                    <a:lnTo>
                      <a:pt x="116" y="506"/>
                    </a:lnTo>
                    <a:lnTo>
                      <a:pt x="130" y="510"/>
                    </a:lnTo>
                    <a:lnTo>
                      <a:pt x="148" y="510"/>
                    </a:lnTo>
                    <a:lnTo>
                      <a:pt x="166" y="510"/>
                    </a:lnTo>
                    <a:lnTo>
                      <a:pt x="178" y="504"/>
                    </a:lnTo>
                    <a:lnTo>
                      <a:pt x="202" y="508"/>
                    </a:lnTo>
                    <a:lnTo>
                      <a:pt x="222" y="510"/>
                    </a:lnTo>
                    <a:lnTo>
                      <a:pt x="246" y="510"/>
                    </a:lnTo>
                    <a:lnTo>
                      <a:pt x="248" y="508"/>
                    </a:lnTo>
                    <a:lnTo>
                      <a:pt x="270" y="496"/>
                    </a:lnTo>
                    <a:lnTo>
                      <a:pt x="292" y="482"/>
                    </a:lnTo>
                    <a:lnTo>
                      <a:pt x="314" y="464"/>
                    </a:lnTo>
                    <a:lnTo>
                      <a:pt x="334" y="442"/>
                    </a:lnTo>
                    <a:lnTo>
                      <a:pt x="394" y="442"/>
                    </a:lnTo>
                    <a:lnTo>
                      <a:pt x="394" y="438"/>
                    </a:lnTo>
                    <a:lnTo>
                      <a:pt x="404" y="414"/>
                    </a:lnTo>
                    <a:lnTo>
                      <a:pt x="410" y="392"/>
                    </a:lnTo>
                    <a:lnTo>
                      <a:pt x="412" y="368"/>
                    </a:lnTo>
                    <a:lnTo>
                      <a:pt x="414" y="344"/>
                    </a:lnTo>
                    <a:lnTo>
                      <a:pt x="412" y="320"/>
                    </a:lnTo>
                    <a:lnTo>
                      <a:pt x="408" y="296"/>
                    </a:lnTo>
                    <a:lnTo>
                      <a:pt x="402" y="274"/>
                    </a:lnTo>
                    <a:lnTo>
                      <a:pt x="392" y="250"/>
                    </a:lnTo>
                    <a:close/>
                    <a:moveTo>
                      <a:pt x="46" y="362"/>
                    </a:moveTo>
                    <a:lnTo>
                      <a:pt x="46" y="362"/>
                    </a:lnTo>
                    <a:lnTo>
                      <a:pt x="64" y="366"/>
                    </a:lnTo>
                    <a:lnTo>
                      <a:pt x="88" y="368"/>
                    </a:lnTo>
                    <a:lnTo>
                      <a:pt x="108" y="368"/>
                    </a:lnTo>
                    <a:lnTo>
                      <a:pt x="166" y="342"/>
                    </a:lnTo>
                    <a:lnTo>
                      <a:pt x="180" y="348"/>
                    </a:lnTo>
                    <a:lnTo>
                      <a:pt x="190" y="358"/>
                    </a:lnTo>
                    <a:lnTo>
                      <a:pt x="126" y="386"/>
                    </a:lnTo>
                    <a:lnTo>
                      <a:pt x="86" y="386"/>
                    </a:lnTo>
                    <a:lnTo>
                      <a:pt x="66" y="384"/>
                    </a:lnTo>
                    <a:lnTo>
                      <a:pt x="52" y="380"/>
                    </a:lnTo>
                    <a:lnTo>
                      <a:pt x="46" y="374"/>
                    </a:lnTo>
                    <a:lnTo>
                      <a:pt x="44" y="372"/>
                    </a:lnTo>
                    <a:lnTo>
                      <a:pt x="44" y="368"/>
                    </a:lnTo>
                    <a:lnTo>
                      <a:pt x="46" y="362"/>
                    </a:lnTo>
                    <a:close/>
                    <a:moveTo>
                      <a:pt x="130" y="416"/>
                    </a:moveTo>
                    <a:lnTo>
                      <a:pt x="190" y="390"/>
                    </a:lnTo>
                    <a:lnTo>
                      <a:pt x="200" y="396"/>
                    </a:lnTo>
                    <a:lnTo>
                      <a:pt x="206" y="404"/>
                    </a:lnTo>
                    <a:lnTo>
                      <a:pt x="140" y="432"/>
                    </a:lnTo>
                    <a:lnTo>
                      <a:pt x="112" y="432"/>
                    </a:lnTo>
                    <a:lnTo>
                      <a:pt x="94" y="432"/>
                    </a:lnTo>
                    <a:lnTo>
                      <a:pt x="82" y="428"/>
                    </a:lnTo>
                    <a:lnTo>
                      <a:pt x="74" y="424"/>
                    </a:lnTo>
                    <a:lnTo>
                      <a:pt x="72" y="420"/>
                    </a:lnTo>
                    <a:lnTo>
                      <a:pt x="72" y="416"/>
                    </a:lnTo>
                    <a:lnTo>
                      <a:pt x="130" y="416"/>
                    </a:lnTo>
                    <a:close/>
                    <a:moveTo>
                      <a:pt x="146" y="464"/>
                    </a:moveTo>
                    <a:lnTo>
                      <a:pt x="200" y="440"/>
                    </a:lnTo>
                    <a:lnTo>
                      <a:pt x="208" y="448"/>
                    </a:lnTo>
                    <a:lnTo>
                      <a:pt x="216" y="456"/>
                    </a:lnTo>
                    <a:lnTo>
                      <a:pt x="158" y="482"/>
                    </a:lnTo>
                    <a:lnTo>
                      <a:pt x="146" y="482"/>
                    </a:lnTo>
                    <a:lnTo>
                      <a:pt x="132" y="480"/>
                    </a:lnTo>
                    <a:lnTo>
                      <a:pt x="122" y="476"/>
                    </a:lnTo>
                    <a:lnTo>
                      <a:pt x="116" y="470"/>
                    </a:lnTo>
                    <a:lnTo>
                      <a:pt x="114" y="464"/>
                    </a:lnTo>
                    <a:lnTo>
                      <a:pt x="146" y="464"/>
                    </a:lnTo>
                    <a:close/>
                    <a:moveTo>
                      <a:pt x="260" y="468"/>
                    </a:moveTo>
                    <a:lnTo>
                      <a:pt x="256" y="464"/>
                    </a:lnTo>
                    <a:lnTo>
                      <a:pt x="244" y="442"/>
                    </a:lnTo>
                    <a:lnTo>
                      <a:pt x="238" y="434"/>
                    </a:lnTo>
                    <a:lnTo>
                      <a:pt x="230" y="426"/>
                    </a:lnTo>
                    <a:lnTo>
                      <a:pt x="252" y="416"/>
                    </a:lnTo>
                    <a:lnTo>
                      <a:pt x="248" y="410"/>
                    </a:lnTo>
                    <a:lnTo>
                      <a:pt x="236" y="390"/>
                    </a:lnTo>
                    <a:lnTo>
                      <a:pt x="222" y="376"/>
                    </a:lnTo>
                    <a:lnTo>
                      <a:pt x="234" y="372"/>
                    </a:lnTo>
                    <a:lnTo>
                      <a:pt x="232" y="366"/>
                    </a:lnTo>
                    <a:lnTo>
                      <a:pt x="224" y="354"/>
                    </a:lnTo>
                    <a:lnTo>
                      <a:pt x="218" y="344"/>
                    </a:lnTo>
                    <a:lnTo>
                      <a:pt x="210" y="334"/>
                    </a:lnTo>
                    <a:lnTo>
                      <a:pt x="200" y="328"/>
                    </a:lnTo>
                    <a:lnTo>
                      <a:pt x="208" y="322"/>
                    </a:lnTo>
                    <a:lnTo>
                      <a:pt x="206" y="318"/>
                    </a:lnTo>
                    <a:lnTo>
                      <a:pt x="200" y="306"/>
                    </a:lnTo>
                    <a:lnTo>
                      <a:pt x="192" y="294"/>
                    </a:lnTo>
                    <a:lnTo>
                      <a:pt x="184" y="286"/>
                    </a:lnTo>
                    <a:lnTo>
                      <a:pt x="174" y="278"/>
                    </a:lnTo>
                    <a:lnTo>
                      <a:pt x="164" y="272"/>
                    </a:lnTo>
                    <a:lnTo>
                      <a:pt x="154" y="268"/>
                    </a:lnTo>
                    <a:lnTo>
                      <a:pt x="142" y="264"/>
                    </a:lnTo>
                    <a:lnTo>
                      <a:pt x="128" y="264"/>
                    </a:lnTo>
                    <a:lnTo>
                      <a:pt x="118" y="264"/>
                    </a:lnTo>
                    <a:lnTo>
                      <a:pt x="106" y="266"/>
                    </a:lnTo>
                    <a:lnTo>
                      <a:pt x="82" y="276"/>
                    </a:lnTo>
                    <a:lnTo>
                      <a:pt x="40" y="276"/>
                    </a:lnTo>
                    <a:lnTo>
                      <a:pt x="68" y="306"/>
                    </a:lnTo>
                    <a:lnTo>
                      <a:pt x="88" y="306"/>
                    </a:lnTo>
                    <a:lnTo>
                      <a:pt x="90" y="304"/>
                    </a:lnTo>
                    <a:lnTo>
                      <a:pt x="116" y="296"/>
                    </a:lnTo>
                    <a:lnTo>
                      <a:pt x="132" y="292"/>
                    </a:lnTo>
                    <a:lnTo>
                      <a:pt x="142" y="294"/>
                    </a:lnTo>
                    <a:lnTo>
                      <a:pt x="150" y="298"/>
                    </a:lnTo>
                    <a:lnTo>
                      <a:pt x="160" y="302"/>
                    </a:lnTo>
                    <a:lnTo>
                      <a:pt x="166" y="310"/>
                    </a:lnTo>
                    <a:lnTo>
                      <a:pt x="102" y="338"/>
                    </a:lnTo>
                    <a:lnTo>
                      <a:pt x="80" y="338"/>
                    </a:lnTo>
                    <a:lnTo>
                      <a:pt x="70" y="338"/>
                    </a:lnTo>
                    <a:lnTo>
                      <a:pt x="60" y="334"/>
                    </a:lnTo>
                    <a:lnTo>
                      <a:pt x="52" y="330"/>
                    </a:lnTo>
                    <a:lnTo>
                      <a:pt x="44" y="324"/>
                    </a:lnTo>
                    <a:lnTo>
                      <a:pt x="38" y="316"/>
                    </a:lnTo>
                    <a:lnTo>
                      <a:pt x="34" y="308"/>
                    </a:lnTo>
                    <a:lnTo>
                      <a:pt x="30" y="300"/>
                    </a:lnTo>
                    <a:lnTo>
                      <a:pt x="30" y="290"/>
                    </a:lnTo>
                    <a:lnTo>
                      <a:pt x="32" y="280"/>
                    </a:lnTo>
                    <a:lnTo>
                      <a:pt x="36" y="270"/>
                    </a:lnTo>
                    <a:lnTo>
                      <a:pt x="46" y="264"/>
                    </a:lnTo>
                    <a:lnTo>
                      <a:pt x="58" y="258"/>
                    </a:lnTo>
                    <a:lnTo>
                      <a:pt x="74" y="252"/>
                    </a:lnTo>
                    <a:lnTo>
                      <a:pt x="96" y="248"/>
                    </a:lnTo>
                    <a:lnTo>
                      <a:pt x="120" y="246"/>
                    </a:lnTo>
                    <a:lnTo>
                      <a:pt x="148" y="246"/>
                    </a:lnTo>
                    <a:lnTo>
                      <a:pt x="168" y="246"/>
                    </a:lnTo>
                    <a:lnTo>
                      <a:pt x="168" y="228"/>
                    </a:lnTo>
                    <a:lnTo>
                      <a:pt x="166" y="206"/>
                    </a:lnTo>
                    <a:lnTo>
                      <a:pt x="160" y="180"/>
                    </a:lnTo>
                    <a:lnTo>
                      <a:pt x="150" y="156"/>
                    </a:lnTo>
                    <a:lnTo>
                      <a:pt x="138" y="130"/>
                    </a:lnTo>
                    <a:lnTo>
                      <a:pt x="132" y="122"/>
                    </a:lnTo>
                    <a:lnTo>
                      <a:pt x="126" y="110"/>
                    </a:lnTo>
                    <a:lnTo>
                      <a:pt x="122" y="102"/>
                    </a:lnTo>
                    <a:lnTo>
                      <a:pt x="120" y="92"/>
                    </a:lnTo>
                    <a:lnTo>
                      <a:pt x="120" y="82"/>
                    </a:lnTo>
                    <a:lnTo>
                      <a:pt x="122" y="68"/>
                    </a:lnTo>
                    <a:lnTo>
                      <a:pt x="126" y="58"/>
                    </a:lnTo>
                    <a:lnTo>
                      <a:pt x="136" y="48"/>
                    </a:lnTo>
                    <a:lnTo>
                      <a:pt x="148" y="40"/>
                    </a:lnTo>
                    <a:lnTo>
                      <a:pt x="164" y="108"/>
                    </a:lnTo>
                    <a:lnTo>
                      <a:pt x="242" y="192"/>
                    </a:lnTo>
                    <a:lnTo>
                      <a:pt x="272" y="230"/>
                    </a:lnTo>
                    <a:lnTo>
                      <a:pt x="294" y="258"/>
                    </a:lnTo>
                    <a:lnTo>
                      <a:pt x="304" y="268"/>
                    </a:lnTo>
                    <a:lnTo>
                      <a:pt x="312" y="272"/>
                    </a:lnTo>
                    <a:lnTo>
                      <a:pt x="320" y="276"/>
                    </a:lnTo>
                    <a:lnTo>
                      <a:pt x="334" y="278"/>
                    </a:lnTo>
                    <a:lnTo>
                      <a:pt x="372" y="278"/>
                    </a:lnTo>
                    <a:lnTo>
                      <a:pt x="376" y="296"/>
                    </a:lnTo>
                    <a:lnTo>
                      <a:pt x="380" y="314"/>
                    </a:lnTo>
                    <a:lnTo>
                      <a:pt x="382" y="330"/>
                    </a:lnTo>
                    <a:lnTo>
                      <a:pt x="384" y="348"/>
                    </a:lnTo>
                    <a:lnTo>
                      <a:pt x="382" y="364"/>
                    </a:lnTo>
                    <a:lnTo>
                      <a:pt x="380" y="378"/>
                    </a:lnTo>
                    <a:lnTo>
                      <a:pt x="372" y="410"/>
                    </a:lnTo>
                    <a:lnTo>
                      <a:pt x="320" y="410"/>
                    </a:lnTo>
                    <a:lnTo>
                      <a:pt x="318" y="412"/>
                    </a:lnTo>
                    <a:lnTo>
                      <a:pt x="302" y="432"/>
                    </a:lnTo>
                    <a:lnTo>
                      <a:pt x="282" y="452"/>
                    </a:lnTo>
                    <a:lnTo>
                      <a:pt x="262" y="468"/>
                    </a:lnTo>
                    <a:lnTo>
                      <a:pt x="238" y="484"/>
                    </a:lnTo>
                    <a:lnTo>
                      <a:pt x="224" y="484"/>
                    </a:lnTo>
                    <a:lnTo>
                      <a:pt x="260" y="468"/>
                    </a:lnTo>
                    <a:close/>
                  </a:path>
                </a:pathLst>
              </a:custGeom>
              <a:solidFill>
                <a:srgbClr val="DAD7C5"/>
              </a:solidFill>
              <a:ln w="9525">
                <a:noFill/>
                <a:miter lim="800000"/>
                <a:headEnd/>
                <a:tailEnd/>
              </a:ln>
            </p:spPr>
            <p:txBody>
              <a:bodyPr/>
              <a:lstStyle/>
              <a:p>
                <a:endParaRPr lang="zh-CN" altLang="zh-CN" sz="1600">
                  <a:latin typeface="Segoe UI Light" pitchFamily="34" charset="0"/>
                  <a:ea typeface="微软雅黑" pitchFamily="34" charset="-122"/>
                  <a:sym typeface="Segoe UI Light" pitchFamily="34" charset="0"/>
                </a:endParaRPr>
              </a:p>
            </p:txBody>
          </p:sp>
        </p:grpSp>
      </p:grpSp>
      <p:grpSp>
        <p:nvGrpSpPr>
          <p:cNvPr id="6" name="Group 12"/>
          <p:cNvGrpSpPr>
            <a:grpSpLocks/>
          </p:cNvGrpSpPr>
          <p:nvPr/>
        </p:nvGrpSpPr>
        <p:grpSpPr bwMode="auto">
          <a:xfrm>
            <a:off x="2214563" y="3241675"/>
            <a:ext cx="5094287" cy="592138"/>
            <a:chOff x="0" y="0"/>
            <a:chExt cx="5095430" cy="591069"/>
          </a:xfrm>
        </p:grpSpPr>
        <p:sp>
          <p:nvSpPr>
            <p:cNvPr id="134154" name="矩形 4"/>
            <p:cNvSpPr>
              <a:spLocks noChangeArrowheads="1"/>
            </p:cNvSpPr>
            <p:nvPr/>
          </p:nvSpPr>
          <p:spPr bwMode="auto">
            <a:xfrm>
              <a:off x="491269" y="6500"/>
              <a:ext cx="4604161" cy="584569"/>
            </a:xfrm>
            <a:prstGeom prst="rect">
              <a:avLst/>
            </a:prstGeom>
            <a:solidFill>
              <a:srgbClr val="D8D8D8"/>
            </a:solidFill>
            <a:ln w="9525">
              <a:noFill/>
              <a:miter lim="800000"/>
              <a:headEnd/>
              <a:tailEnd/>
            </a:ln>
          </p:spPr>
          <p:txBody>
            <a:bodyPr>
              <a:spAutoFit/>
            </a:bodyPr>
            <a:lstStyle/>
            <a:p>
              <a:pPr marL="34925">
                <a:buClr>
                  <a:srgbClr val="FFFFFF"/>
                </a:buClr>
                <a:buSzPct val="100000"/>
              </a:pPr>
              <a:r>
                <a:rPr lang="zh-CN" altLang="en-US" sz="1600">
                  <a:solidFill>
                    <a:srgbClr val="2F5496"/>
                  </a:solidFill>
                  <a:latin typeface="微软雅黑" pitchFamily="34" charset="-122"/>
                  <a:ea typeface="微软雅黑" pitchFamily="34" charset="-122"/>
                  <a:sym typeface="微软雅黑" pitchFamily="34" charset="-122"/>
                </a:rPr>
                <a:t>能够帮助学校建设与保护教学资产，实现“精神不死”与“知识永生”</a:t>
              </a:r>
              <a:endParaRPr lang="zh-CN" altLang="en-US">
                <a:ea typeface="微软雅黑" pitchFamily="34" charset="-122"/>
              </a:endParaRPr>
            </a:p>
          </p:txBody>
        </p:sp>
        <p:grpSp>
          <p:nvGrpSpPr>
            <p:cNvPr id="7" name="Group 14"/>
            <p:cNvGrpSpPr>
              <a:grpSpLocks/>
            </p:cNvGrpSpPr>
            <p:nvPr/>
          </p:nvGrpSpPr>
          <p:grpSpPr bwMode="auto">
            <a:xfrm>
              <a:off x="0" y="0"/>
              <a:ext cx="576000" cy="583200"/>
              <a:chOff x="0" y="0"/>
              <a:chExt cx="1080120" cy="1093622"/>
            </a:xfrm>
          </p:grpSpPr>
          <p:sp>
            <p:nvSpPr>
              <p:cNvPr id="134156" name="圆角矩形 43"/>
              <p:cNvSpPr>
                <a:spLocks noChangeArrowheads="1"/>
              </p:cNvSpPr>
              <p:nvPr/>
            </p:nvSpPr>
            <p:spPr bwMode="auto">
              <a:xfrm>
                <a:off x="0" y="0"/>
                <a:ext cx="1080120" cy="1093622"/>
              </a:xfrm>
              <a:prstGeom prst="roundRect">
                <a:avLst>
                  <a:gd name="adj" fmla="val 16667"/>
                </a:avLst>
              </a:prstGeom>
              <a:solidFill>
                <a:srgbClr val="B25538"/>
              </a:solidFill>
              <a:ln w="9525">
                <a:noFill/>
                <a:round/>
                <a:headEnd/>
                <a:tailEnd/>
              </a:ln>
            </p:spPr>
            <p:txBody>
              <a:bodyPr anchor="ctr"/>
              <a:lstStyle/>
              <a:p>
                <a:pPr algn="ctr"/>
                <a:endParaRPr lang="zh-CN" altLang="zh-CN" sz="1600">
                  <a:solidFill>
                    <a:srgbClr val="FFFFFF"/>
                  </a:solidFill>
                  <a:latin typeface="Segoe UI Light" pitchFamily="34" charset="0"/>
                  <a:ea typeface="微软雅黑" pitchFamily="34" charset="-122"/>
                  <a:sym typeface="Segoe UI Light" pitchFamily="34" charset="0"/>
                </a:endParaRPr>
              </a:p>
            </p:txBody>
          </p:sp>
          <p:sp>
            <p:nvSpPr>
              <p:cNvPr id="134157" name="Freeform 73"/>
              <p:cNvSpPr>
                <a:spLocks noEditPoints="1" noChangeArrowheads="1"/>
              </p:cNvSpPr>
              <p:nvPr/>
            </p:nvSpPr>
            <p:spPr bwMode="auto">
              <a:xfrm>
                <a:off x="216024" y="185239"/>
                <a:ext cx="576064" cy="709643"/>
              </a:xfrm>
              <a:custGeom>
                <a:avLst/>
                <a:gdLst>
                  <a:gd name="T0" fmla="*/ 2147483647 w 414"/>
                  <a:gd name="T1" fmla="*/ 2147483647 h 510"/>
                  <a:gd name="T2" fmla="*/ 2147483647 w 414"/>
                  <a:gd name="T3" fmla="*/ 2147483647 h 510"/>
                  <a:gd name="T4" fmla="*/ 2147483647 w 414"/>
                  <a:gd name="T5" fmla="*/ 2147483647 h 510"/>
                  <a:gd name="T6" fmla="*/ 2147483647 w 414"/>
                  <a:gd name="T7" fmla="*/ 2147483647 h 510"/>
                  <a:gd name="T8" fmla="*/ 2147483647 w 414"/>
                  <a:gd name="T9" fmla="*/ 2147483647 h 510"/>
                  <a:gd name="T10" fmla="*/ 2147483647 w 414"/>
                  <a:gd name="T11" fmla="*/ 2147483647 h 510"/>
                  <a:gd name="T12" fmla="*/ 2147483647 w 414"/>
                  <a:gd name="T13" fmla="*/ 2147483647 h 510"/>
                  <a:gd name="T14" fmla="*/ 2147483647 w 414"/>
                  <a:gd name="T15" fmla="*/ 2147483647 h 510"/>
                  <a:gd name="T16" fmla="*/ 2147483647 w 414"/>
                  <a:gd name="T17" fmla="*/ 2147483647 h 510"/>
                  <a:gd name="T18" fmla="*/ 2147483647 w 414"/>
                  <a:gd name="T19" fmla="*/ 2147483647 h 510"/>
                  <a:gd name="T20" fmla="*/ 2147483647 w 414"/>
                  <a:gd name="T21" fmla="*/ 2147483647 h 510"/>
                  <a:gd name="T22" fmla="*/ 2147483647 w 414"/>
                  <a:gd name="T23" fmla="*/ 2147483647 h 510"/>
                  <a:gd name="T24" fmla="*/ 2147483647 w 414"/>
                  <a:gd name="T25" fmla="*/ 2147483647 h 510"/>
                  <a:gd name="T26" fmla="*/ 2147483647 w 414"/>
                  <a:gd name="T27" fmla="*/ 2147483647 h 510"/>
                  <a:gd name="T28" fmla="*/ 2147483647 w 414"/>
                  <a:gd name="T29" fmla="*/ 2147483647 h 510"/>
                  <a:gd name="T30" fmla="*/ 2147483647 w 414"/>
                  <a:gd name="T31" fmla="*/ 2147483647 h 510"/>
                  <a:gd name="T32" fmla="*/ 2147483647 w 414"/>
                  <a:gd name="T33" fmla="*/ 2147483647 h 510"/>
                  <a:gd name="T34" fmla="*/ 2147483647 w 414"/>
                  <a:gd name="T35" fmla="*/ 2147483647 h 510"/>
                  <a:gd name="T36" fmla="*/ 2147483647 w 414"/>
                  <a:gd name="T37" fmla="*/ 2147483647 h 510"/>
                  <a:gd name="T38" fmla="*/ 2147483647 w 414"/>
                  <a:gd name="T39" fmla="*/ 2147483647 h 510"/>
                  <a:gd name="T40" fmla="*/ 2147483647 w 414"/>
                  <a:gd name="T41" fmla="*/ 2147483647 h 510"/>
                  <a:gd name="T42" fmla="*/ 2147483647 w 414"/>
                  <a:gd name="T43" fmla="*/ 2147483647 h 510"/>
                  <a:gd name="T44" fmla="*/ 2147483647 w 414"/>
                  <a:gd name="T45" fmla="*/ 2147483647 h 510"/>
                  <a:gd name="T46" fmla="*/ 2147483647 w 414"/>
                  <a:gd name="T47" fmla="*/ 2147483647 h 510"/>
                  <a:gd name="T48" fmla="*/ 2147483647 w 414"/>
                  <a:gd name="T49" fmla="*/ 2147483647 h 510"/>
                  <a:gd name="T50" fmla="*/ 2147483647 w 414"/>
                  <a:gd name="T51" fmla="*/ 2147483647 h 510"/>
                  <a:gd name="T52" fmla="*/ 2147483647 w 414"/>
                  <a:gd name="T53" fmla="*/ 2147483647 h 510"/>
                  <a:gd name="T54" fmla="*/ 2147483647 w 414"/>
                  <a:gd name="T55" fmla="*/ 2147483647 h 510"/>
                  <a:gd name="T56" fmla="*/ 2147483647 w 414"/>
                  <a:gd name="T57" fmla="*/ 2147483647 h 510"/>
                  <a:gd name="T58" fmla="*/ 2147483647 w 414"/>
                  <a:gd name="T59" fmla="*/ 2147483647 h 510"/>
                  <a:gd name="T60" fmla="*/ 2147483647 w 414"/>
                  <a:gd name="T61" fmla="*/ 2147483647 h 510"/>
                  <a:gd name="T62" fmla="*/ 2147483647 w 414"/>
                  <a:gd name="T63" fmla="*/ 2147483647 h 510"/>
                  <a:gd name="T64" fmla="*/ 2147483647 w 414"/>
                  <a:gd name="T65" fmla="*/ 2147483647 h 510"/>
                  <a:gd name="T66" fmla="*/ 2147483647 w 414"/>
                  <a:gd name="T67" fmla="*/ 2147483647 h 510"/>
                  <a:gd name="T68" fmla="*/ 2147483647 w 414"/>
                  <a:gd name="T69" fmla="*/ 2147483647 h 510"/>
                  <a:gd name="T70" fmla="*/ 2147483647 w 414"/>
                  <a:gd name="T71" fmla="*/ 2147483647 h 510"/>
                  <a:gd name="T72" fmla="*/ 2147483647 w 414"/>
                  <a:gd name="T73" fmla="*/ 2147483647 h 510"/>
                  <a:gd name="T74" fmla="*/ 2147483647 w 414"/>
                  <a:gd name="T75" fmla="*/ 2147483647 h 510"/>
                  <a:gd name="T76" fmla="*/ 2147483647 w 414"/>
                  <a:gd name="T77" fmla="*/ 2147483647 h 510"/>
                  <a:gd name="T78" fmla="*/ 2147483647 w 414"/>
                  <a:gd name="T79" fmla="*/ 2147483647 h 510"/>
                  <a:gd name="T80" fmla="*/ 2147483647 w 414"/>
                  <a:gd name="T81" fmla="*/ 2147483647 h 510"/>
                  <a:gd name="T82" fmla="*/ 2147483647 w 414"/>
                  <a:gd name="T83" fmla="*/ 2147483647 h 510"/>
                  <a:gd name="T84" fmla="*/ 2147483647 w 414"/>
                  <a:gd name="T85" fmla="*/ 2147483647 h 510"/>
                  <a:gd name="T86" fmla="*/ 2147483647 w 414"/>
                  <a:gd name="T87" fmla="*/ 2147483647 h 510"/>
                  <a:gd name="T88" fmla="*/ 2147483647 w 414"/>
                  <a:gd name="T89" fmla="*/ 2147483647 h 510"/>
                  <a:gd name="T90" fmla="*/ 2147483647 w 414"/>
                  <a:gd name="T91" fmla="*/ 2147483647 h 510"/>
                  <a:gd name="T92" fmla="*/ 2147483647 w 414"/>
                  <a:gd name="T93" fmla="*/ 2147483647 h 510"/>
                  <a:gd name="T94" fmla="*/ 2147483647 w 414"/>
                  <a:gd name="T95" fmla="*/ 2147483647 h 510"/>
                  <a:gd name="T96" fmla="*/ 2147483647 w 414"/>
                  <a:gd name="T97" fmla="*/ 2147483647 h 510"/>
                  <a:gd name="T98" fmla="*/ 2147483647 w 414"/>
                  <a:gd name="T99" fmla="*/ 2147483647 h 510"/>
                  <a:gd name="T100" fmla="*/ 2147483647 w 414"/>
                  <a:gd name="T101" fmla="*/ 2147483647 h 510"/>
                  <a:gd name="T102" fmla="*/ 2147483647 w 414"/>
                  <a:gd name="T103" fmla="*/ 2147483647 h 510"/>
                  <a:gd name="T104" fmla="*/ 2147483647 w 414"/>
                  <a:gd name="T105" fmla="*/ 2147483647 h 510"/>
                  <a:gd name="T106" fmla="*/ 2147483647 w 414"/>
                  <a:gd name="T107" fmla="*/ 2147483647 h 510"/>
                  <a:gd name="T108" fmla="*/ 2147483647 w 414"/>
                  <a:gd name="T109" fmla="*/ 2147483647 h 51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14"/>
                  <a:gd name="T166" fmla="*/ 0 h 510"/>
                  <a:gd name="T167" fmla="*/ 414 w 414"/>
                  <a:gd name="T168" fmla="*/ 510 h 51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14" h="510">
                    <a:moveTo>
                      <a:pt x="392" y="250"/>
                    </a:moveTo>
                    <a:lnTo>
                      <a:pt x="392" y="246"/>
                    </a:lnTo>
                    <a:lnTo>
                      <a:pt x="342" y="246"/>
                    </a:lnTo>
                    <a:lnTo>
                      <a:pt x="328" y="246"/>
                    </a:lnTo>
                    <a:lnTo>
                      <a:pt x="322" y="242"/>
                    </a:lnTo>
                    <a:lnTo>
                      <a:pt x="314" y="236"/>
                    </a:lnTo>
                    <a:lnTo>
                      <a:pt x="298" y="214"/>
                    </a:lnTo>
                    <a:lnTo>
                      <a:pt x="288" y="200"/>
                    </a:lnTo>
                    <a:lnTo>
                      <a:pt x="262" y="166"/>
                    </a:lnTo>
                    <a:lnTo>
                      <a:pt x="190" y="92"/>
                    </a:lnTo>
                    <a:lnTo>
                      <a:pt x="170" y="0"/>
                    </a:lnTo>
                    <a:lnTo>
                      <a:pt x="154" y="4"/>
                    </a:lnTo>
                    <a:lnTo>
                      <a:pt x="138" y="10"/>
                    </a:lnTo>
                    <a:lnTo>
                      <a:pt x="126" y="16"/>
                    </a:lnTo>
                    <a:lnTo>
                      <a:pt x="114" y="24"/>
                    </a:lnTo>
                    <a:lnTo>
                      <a:pt x="104" y="32"/>
                    </a:lnTo>
                    <a:lnTo>
                      <a:pt x="98" y="42"/>
                    </a:lnTo>
                    <a:lnTo>
                      <a:pt x="92" y="54"/>
                    </a:lnTo>
                    <a:lnTo>
                      <a:pt x="90" y="68"/>
                    </a:lnTo>
                    <a:lnTo>
                      <a:pt x="88" y="82"/>
                    </a:lnTo>
                    <a:lnTo>
                      <a:pt x="90" y="94"/>
                    </a:lnTo>
                    <a:lnTo>
                      <a:pt x="94" y="110"/>
                    </a:lnTo>
                    <a:lnTo>
                      <a:pt x="100" y="126"/>
                    </a:lnTo>
                    <a:lnTo>
                      <a:pt x="110" y="144"/>
                    </a:lnTo>
                    <a:lnTo>
                      <a:pt x="116" y="156"/>
                    </a:lnTo>
                    <a:lnTo>
                      <a:pt x="128" y="184"/>
                    </a:lnTo>
                    <a:lnTo>
                      <a:pt x="132" y="200"/>
                    </a:lnTo>
                    <a:lnTo>
                      <a:pt x="136" y="216"/>
                    </a:lnTo>
                    <a:lnTo>
                      <a:pt x="132" y="216"/>
                    </a:lnTo>
                    <a:lnTo>
                      <a:pt x="104" y="216"/>
                    </a:lnTo>
                    <a:lnTo>
                      <a:pt x="78" y="220"/>
                    </a:lnTo>
                    <a:lnTo>
                      <a:pt x="56" y="226"/>
                    </a:lnTo>
                    <a:lnTo>
                      <a:pt x="38" y="236"/>
                    </a:lnTo>
                    <a:lnTo>
                      <a:pt x="20" y="246"/>
                    </a:lnTo>
                    <a:lnTo>
                      <a:pt x="10" y="260"/>
                    </a:lnTo>
                    <a:lnTo>
                      <a:pt x="6" y="268"/>
                    </a:lnTo>
                    <a:lnTo>
                      <a:pt x="2" y="276"/>
                    </a:lnTo>
                    <a:lnTo>
                      <a:pt x="0" y="284"/>
                    </a:lnTo>
                    <a:lnTo>
                      <a:pt x="0" y="292"/>
                    </a:lnTo>
                    <a:lnTo>
                      <a:pt x="2" y="306"/>
                    </a:lnTo>
                    <a:lnTo>
                      <a:pt x="4" y="318"/>
                    </a:lnTo>
                    <a:lnTo>
                      <a:pt x="10" y="332"/>
                    </a:lnTo>
                    <a:lnTo>
                      <a:pt x="20" y="342"/>
                    </a:lnTo>
                    <a:lnTo>
                      <a:pt x="14" y="356"/>
                    </a:lnTo>
                    <a:lnTo>
                      <a:pt x="12" y="368"/>
                    </a:lnTo>
                    <a:lnTo>
                      <a:pt x="12" y="376"/>
                    </a:lnTo>
                    <a:lnTo>
                      <a:pt x="14" y="384"/>
                    </a:lnTo>
                    <a:lnTo>
                      <a:pt x="18" y="390"/>
                    </a:lnTo>
                    <a:lnTo>
                      <a:pt x="22" y="396"/>
                    </a:lnTo>
                    <a:lnTo>
                      <a:pt x="30" y="404"/>
                    </a:lnTo>
                    <a:lnTo>
                      <a:pt x="44" y="410"/>
                    </a:lnTo>
                    <a:lnTo>
                      <a:pt x="44" y="416"/>
                    </a:lnTo>
                    <a:lnTo>
                      <a:pt x="44" y="430"/>
                    </a:lnTo>
                    <a:lnTo>
                      <a:pt x="48" y="438"/>
                    </a:lnTo>
                    <a:lnTo>
                      <a:pt x="52" y="444"/>
                    </a:lnTo>
                    <a:lnTo>
                      <a:pt x="56" y="450"/>
                    </a:lnTo>
                    <a:lnTo>
                      <a:pt x="64" y="456"/>
                    </a:lnTo>
                    <a:lnTo>
                      <a:pt x="72" y="460"/>
                    </a:lnTo>
                    <a:lnTo>
                      <a:pt x="84" y="462"/>
                    </a:lnTo>
                    <a:lnTo>
                      <a:pt x="84" y="464"/>
                    </a:lnTo>
                    <a:lnTo>
                      <a:pt x="84" y="472"/>
                    </a:lnTo>
                    <a:lnTo>
                      <a:pt x="86" y="480"/>
                    </a:lnTo>
                    <a:lnTo>
                      <a:pt x="90" y="488"/>
                    </a:lnTo>
                    <a:lnTo>
                      <a:pt x="96" y="496"/>
                    </a:lnTo>
                    <a:lnTo>
                      <a:pt x="104" y="502"/>
                    </a:lnTo>
                    <a:lnTo>
                      <a:pt x="116" y="506"/>
                    </a:lnTo>
                    <a:lnTo>
                      <a:pt x="130" y="510"/>
                    </a:lnTo>
                    <a:lnTo>
                      <a:pt x="148" y="510"/>
                    </a:lnTo>
                    <a:lnTo>
                      <a:pt x="166" y="510"/>
                    </a:lnTo>
                    <a:lnTo>
                      <a:pt x="178" y="504"/>
                    </a:lnTo>
                    <a:lnTo>
                      <a:pt x="202" y="508"/>
                    </a:lnTo>
                    <a:lnTo>
                      <a:pt x="222" y="510"/>
                    </a:lnTo>
                    <a:lnTo>
                      <a:pt x="246" y="510"/>
                    </a:lnTo>
                    <a:lnTo>
                      <a:pt x="248" y="508"/>
                    </a:lnTo>
                    <a:lnTo>
                      <a:pt x="270" y="496"/>
                    </a:lnTo>
                    <a:lnTo>
                      <a:pt x="292" y="482"/>
                    </a:lnTo>
                    <a:lnTo>
                      <a:pt x="314" y="464"/>
                    </a:lnTo>
                    <a:lnTo>
                      <a:pt x="334" y="442"/>
                    </a:lnTo>
                    <a:lnTo>
                      <a:pt x="394" y="442"/>
                    </a:lnTo>
                    <a:lnTo>
                      <a:pt x="394" y="438"/>
                    </a:lnTo>
                    <a:lnTo>
                      <a:pt x="404" y="414"/>
                    </a:lnTo>
                    <a:lnTo>
                      <a:pt x="410" y="392"/>
                    </a:lnTo>
                    <a:lnTo>
                      <a:pt x="412" y="368"/>
                    </a:lnTo>
                    <a:lnTo>
                      <a:pt x="414" y="344"/>
                    </a:lnTo>
                    <a:lnTo>
                      <a:pt x="412" y="320"/>
                    </a:lnTo>
                    <a:lnTo>
                      <a:pt x="408" y="296"/>
                    </a:lnTo>
                    <a:lnTo>
                      <a:pt x="402" y="274"/>
                    </a:lnTo>
                    <a:lnTo>
                      <a:pt x="392" y="250"/>
                    </a:lnTo>
                    <a:close/>
                    <a:moveTo>
                      <a:pt x="46" y="362"/>
                    </a:moveTo>
                    <a:lnTo>
                      <a:pt x="46" y="362"/>
                    </a:lnTo>
                    <a:lnTo>
                      <a:pt x="64" y="366"/>
                    </a:lnTo>
                    <a:lnTo>
                      <a:pt x="88" y="368"/>
                    </a:lnTo>
                    <a:lnTo>
                      <a:pt x="108" y="368"/>
                    </a:lnTo>
                    <a:lnTo>
                      <a:pt x="166" y="342"/>
                    </a:lnTo>
                    <a:lnTo>
                      <a:pt x="180" y="348"/>
                    </a:lnTo>
                    <a:lnTo>
                      <a:pt x="190" y="358"/>
                    </a:lnTo>
                    <a:lnTo>
                      <a:pt x="126" y="386"/>
                    </a:lnTo>
                    <a:lnTo>
                      <a:pt x="86" y="386"/>
                    </a:lnTo>
                    <a:lnTo>
                      <a:pt x="66" y="384"/>
                    </a:lnTo>
                    <a:lnTo>
                      <a:pt x="52" y="380"/>
                    </a:lnTo>
                    <a:lnTo>
                      <a:pt x="46" y="374"/>
                    </a:lnTo>
                    <a:lnTo>
                      <a:pt x="44" y="372"/>
                    </a:lnTo>
                    <a:lnTo>
                      <a:pt x="44" y="368"/>
                    </a:lnTo>
                    <a:lnTo>
                      <a:pt x="46" y="362"/>
                    </a:lnTo>
                    <a:close/>
                    <a:moveTo>
                      <a:pt x="130" y="416"/>
                    </a:moveTo>
                    <a:lnTo>
                      <a:pt x="190" y="390"/>
                    </a:lnTo>
                    <a:lnTo>
                      <a:pt x="200" y="396"/>
                    </a:lnTo>
                    <a:lnTo>
                      <a:pt x="206" y="404"/>
                    </a:lnTo>
                    <a:lnTo>
                      <a:pt x="140" y="432"/>
                    </a:lnTo>
                    <a:lnTo>
                      <a:pt x="112" y="432"/>
                    </a:lnTo>
                    <a:lnTo>
                      <a:pt x="94" y="432"/>
                    </a:lnTo>
                    <a:lnTo>
                      <a:pt x="82" y="428"/>
                    </a:lnTo>
                    <a:lnTo>
                      <a:pt x="74" y="424"/>
                    </a:lnTo>
                    <a:lnTo>
                      <a:pt x="72" y="420"/>
                    </a:lnTo>
                    <a:lnTo>
                      <a:pt x="72" y="416"/>
                    </a:lnTo>
                    <a:lnTo>
                      <a:pt x="130" y="416"/>
                    </a:lnTo>
                    <a:close/>
                    <a:moveTo>
                      <a:pt x="146" y="464"/>
                    </a:moveTo>
                    <a:lnTo>
                      <a:pt x="200" y="440"/>
                    </a:lnTo>
                    <a:lnTo>
                      <a:pt x="208" y="448"/>
                    </a:lnTo>
                    <a:lnTo>
                      <a:pt x="216" y="456"/>
                    </a:lnTo>
                    <a:lnTo>
                      <a:pt x="158" y="482"/>
                    </a:lnTo>
                    <a:lnTo>
                      <a:pt x="146" y="482"/>
                    </a:lnTo>
                    <a:lnTo>
                      <a:pt x="132" y="480"/>
                    </a:lnTo>
                    <a:lnTo>
                      <a:pt x="122" y="476"/>
                    </a:lnTo>
                    <a:lnTo>
                      <a:pt x="116" y="470"/>
                    </a:lnTo>
                    <a:lnTo>
                      <a:pt x="114" y="464"/>
                    </a:lnTo>
                    <a:lnTo>
                      <a:pt x="146" y="464"/>
                    </a:lnTo>
                    <a:close/>
                    <a:moveTo>
                      <a:pt x="260" y="468"/>
                    </a:moveTo>
                    <a:lnTo>
                      <a:pt x="256" y="464"/>
                    </a:lnTo>
                    <a:lnTo>
                      <a:pt x="244" y="442"/>
                    </a:lnTo>
                    <a:lnTo>
                      <a:pt x="238" y="434"/>
                    </a:lnTo>
                    <a:lnTo>
                      <a:pt x="230" y="426"/>
                    </a:lnTo>
                    <a:lnTo>
                      <a:pt x="252" y="416"/>
                    </a:lnTo>
                    <a:lnTo>
                      <a:pt x="248" y="410"/>
                    </a:lnTo>
                    <a:lnTo>
                      <a:pt x="236" y="390"/>
                    </a:lnTo>
                    <a:lnTo>
                      <a:pt x="222" y="376"/>
                    </a:lnTo>
                    <a:lnTo>
                      <a:pt x="234" y="372"/>
                    </a:lnTo>
                    <a:lnTo>
                      <a:pt x="232" y="366"/>
                    </a:lnTo>
                    <a:lnTo>
                      <a:pt x="224" y="354"/>
                    </a:lnTo>
                    <a:lnTo>
                      <a:pt x="218" y="344"/>
                    </a:lnTo>
                    <a:lnTo>
                      <a:pt x="210" y="334"/>
                    </a:lnTo>
                    <a:lnTo>
                      <a:pt x="200" y="328"/>
                    </a:lnTo>
                    <a:lnTo>
                      <a:pt x="208" y="322"/>
                    </a:lnTo>
                    <a:lnTo>
                      <a:pt x="206" y="318"/>
                    </a:lnTo>
                    <a:lnTo>
                      <a:pt x="200" y="306"/>
                    </a:lnTo>
                    <a:lnTo>
                      <a:pt x="192" y="294"/>
                    </a:lnTo>
                    <a:lnTo>
                      <a:pt x="184" y="286"/>
                    </a:lnTo>
                    <a:lnTo>
                      <a:pt x="174" y="278"/>
                    </a:lnTo>
                    <a:lnTo>
                      <a:pt x="164" y="272"/>
                    </a:lnTo>
                    <a:lnTo>
                      <a:pt x="154" y="268"/>
                    </a:lnTo>
                    <a:lnTo>
                      <a:pt x="142" y="264"/>
                    </a:lnTo>
                    <a:lnTo>
                      <a:pt x="128" y="264"/>
                    </a:lnTo>
                    <a:lnTo>
                      <a:pt x="118" y="264"/>
                    </a:lnTo>
                    <a:lnTo>
                      <a:pt x="106" y="266"/>
                    </a:lnTo>
                    <a:lnTo>
                      <a:pt x="82" y="276"/>
                    </a:lnTo>
                    <a:lnTo>
                      <a:pt x="40" y="276"/>
                    </a:lnTo>
                    <a:lnTo>
                      <a:pt x="68" y="306"/>
                    </a:lnTo>
                    <a:lnTo>
                      <a:pt x="88" y="306"/>
                    </a:lnTo>
                    <a:lnTo>
                      <a:pt x="90" y="304"/>
                    </a:lnTo>
                    <a:lnTo>
                      <a:pt x="116" y="296"/>
                    </a:lnTo>
                    <a:lnTo>
                      <a:pt x="132" y="292"/>
                    </a:lnTo>
                    <a:lnTo>
                      <a:pt x="142" y="294"/>
                    </a:lnTo>
                    <a:lnTo>
                      <a:pt x="150" y="298"/>
                    </a:lnTo>
                    <a:lnTo>
                      <a:pt x="160" y="302"/>
                    </a:lnTo>
                    <a:lnTo>
                      <a:pt x="166" y="310"/>
                    </a:lnTo>
                    <a:lnTo>
                      <a:pt x="102" y="338"/>
                    </a:lnTo>
                    <a:lnTo>
                      <a:pt x="80" y="338"/>
                    </a:lnTo>
                    <a:lnTo>
                      <a:pt x="70" y="338"/>
                    </a:lnTo>
                    <a:lnTo>
                      <a:pt x="60" y="334"/>
                    </a:lnTo>
                    <a:lnTo>
                      <a:pt x="52" y="330"/>
                    </a:lnTo>
                    <a:lnTo>
                      <a:pt x="44" y="324"/>
                    </a:lnTo>
                    <a:lnTo>
                      <a:pt x="38" y="316"/>
                    </a:lnTo>
                    <a:lnTo>
                      <a:pt x="34" y="308"/>
                    </a:lnTo>
                    <a:lnTo>
                      <a:pt x="30" y="300"/>
                    </a:lnTo>
                    <a:lnTo>
                      <a:pt x="30" y="290"/>
                    </a:lnTo>
                    <a:lnTo>
                      <a:pt x="32" y="280"/>
                    </a:lnTo>
                    <a:lnTo>
                      <a:pt x="36" y="270"/>
                    </a:lnTo>
                    <a:lnTo>
                      <a:pt x="46" y="264"/>
                    </a:lnTo>
                    <a:lnTo>
                      <a:pt x="58" y="258"/>
                    </a:lnTo>
                    <a:lnTo>
                      <a:pt x="74" y="252"/>
                    </a:lnTo>
                    <a:lnTo>
                      <a:pt x="96" y="248"/>
                    </a:lnTo>
                    <a:lnTo>
                      <a:pt x="120" y="246"/>
                    </a:lnTo>
                    <a:lnTo>
                      <a:pt x="148" y="246"/>
                    </a:lnTo>
                    <a:lnTo>
                      <a:pt x="168" y="246"/>
                    </a:lnTo>
                    <a:lnTo>
                      <a:pt x="168" y="228"/>
                    </a:lnTo>
                    <a:lnTo>
                      <a:pt x="166" y="206"/>
                    </a:lnTo>
                    <a:lnTo>
                      <a:pt x="160" y="180"/>
                    </a:lnTo>
                    <a:lnTo>
                      <a:pt x="150" y="156"/>
                    </a:lnTo>
                    <a:lnTo>
                      <a:pt x="138" y="130"/>
                    </a:lnTo>
                    <a:lnTo>
                      <a:pt x="132" y="122"/>
                    </a:lnTo>
                    <a:lnTo>
                      <a:pt x="126" y="110"/>
                    </a:lnTo>
                    <a:lnTo>
                      <a:pt x="122" y="102"/>
                    </a:lnTo>
                    <a:lnTo>
                      <a:pt x="120" y="92"/>
                    </a:lnTo>
                    <a:lnTo>
                      <a:pt x="120" y="82"/>
                    </a:lnTo>
                    <a:lnTo>
                      <a:pt x="122" y="68"/>
                    </a:lnTo>
                    <a:lnTo>
                      <a:pt x="126" y="58"/>
                    </a:lnTo>
                    <a:lnTo>
                      <a:pt x="136" y="48"/>
                    </a:lnTo>
                    <a:lnTo>
                      <a:pt x="148" y="40"/>
                    </a:lnTo>
                    <a:lnTo>
                      <a:pt x="164" y="108"/>
                    </a:lnTo>
                    <a:lnTo>
                      <a:pt x="242" y="192"/>
                    </a:lnTo>
                    <a:lnTo>
                      <a:pt x="272" y="230"/>
                    </a:lnTo>
                    <a:lnTo>
                      <a:pt x="294" y="258"/>
                    </a:lnTo>
                    <a:lnTo>
                      <a:pt x="304" y="268"/>
                    </a:lnTo>
                    <a:lnTo>
                      <a:pt x="312" y="272"/>
                    </a:lnTo>
                    <a:lnTo>
                      <a:pt x="320" y="276"/>
                    </a:lnTo>
                    <a:lnTo>
                      <a:pt x="334" y="278"/>
                    </a:lnTo>
                    <a:lnTo>
                      <a:pt x="372" y="278"/>
                    </a:lnTo>
                    <a:lnTo>
                      <a:pt x="376" y="296"/>
                    </a:lnTo>
                    <a:lnTo>
                      <a:pt x="380" y="314"/>
                    </a:lnTo>
                    <a:lnTo>
                      <a:pt x="382" y="330"/>
                    </a:lnTo>
                    <a:lnTo>
                      <a:pt x="384" y="348"/>
                    </a:lnTo>
                    <a:lnTo>
                      <a:pt x="382" y="364"/>
                    </a:lnTo>
                    <a:lnTo>
                      <a:pt x="380" y="378"/>
                    </a:lnTo>
                    <a:lnTo>
                      <a:pt x="372" y="410"/>
                    </a:lnTo>
                    <a:lnTo>
                      <a:pt x="320" y="410"/>
                    </a:lnTo>
                    <a:lnTo>
                      <a:pt x="318" y="412"/>
                    </a:lnTo>
                    <a:lnTo>
                      <a:pt x="302" y="432"/>
                    </a:lnTo>
                    <a:lnTo>
                      <a:pt x="282" y="452"/>
                    </a:lnTo>
                    <a:lnTo>
                      <a:pt x="262" y="468"/>
                    </a:lnTo>
                    <a:lnTo>
                      <a:pt x="238" y="484"/>
                    </a:lnTo>
                    <a:lnTo>
                      <a:pt x="224" y="484"/>
                    </a:lnTo>
                    <a:lnTo>
                      <a:pt x="260" y="468"/>
                    </a:lnTo>
                    <a:close/>
                  </a:path>
                </a:pathLst>
              </a:custGeom>
              <a:solidFill>
                <a:srgbClr val="DAD7C5"/>
              </a:solidFill>
              <a:ln w="9525">
                <a:noFill/>
                <a:miter lim="800000"/>
                <a:headEnd/>
                <a:tailEnd/>
              </a:ln>
            </p:spPr>
            <p:txBody>
              <a:bodyPr/>
              <a:lstStyle/>
              <a:p>
                <a:endParaRPr lang="zh-CN" altLang="zh-CN" sz="1600">
                  <a:latin typeface="Segoe UI Light" pitchFamily="34" charset="0"/>
                  <a:ea typeface="微软雅黑" pitchFamily="34" charset="-122"/>
                  <a:sym typeface="Segoe UI Light" pitchFamily="34" charset="0"/>
                </a:endParaRPr>
              </a:p>
            </p:txBody>
          </p:sp>
        </p:grpSp>
      </p:grpSp>
      <p:grpSp>
        <p:nvGrpSpPr>
          <p:cNvPr id="8" name="Group 17"/>
          <p:cNvGrpSpPr>
            <a:grpSpLocks/>
          </p:cNvGrpSpPr>
          <p:nvPr/>
        </p:nvGrpSpPr>
        <p:grpSpPr bwMode="auto">
          <a:xfrm>
            <a:off x="2217738" y="2476500"/>
            <a:ext cx="5095875" cy="590550"/>
            <a:chOff x="0" y="0"/>
            <a:chExt cx="5095430" cy="591069"/>
          </a:xfrm>
        </p:grpSpPr>
        <p:sp>
          <p:nvSpPr>
            <p:cNvPr id="134150" name="矩形 19"/>
            <p:cNvSpPr>
              <a:spLocks noChangeArrowheads="1"/>
            </p:cNvSpPr>
            <p:nvPr/>
          </p:nvSpPr>
          <p:spPr bwMode="auto">
            <a:xfrm>
              <a:off x="491269" y="6500"/>
              <a:ext cx="4604161" cy="584569"/>
            </a:xfrm>
            <a:prstGeom prst="rect">
              <a:avLst/>
            </a:prstGeom>
            <a:solidFill>
              <a:srgbClr val="D8D8D8"/>
            </a:solidFill>
            <a:ln w="9525">
              <a:noFill/>
              <a:miter lim="800000"/>
              <a:headEnd/>
              <a:tailEnd/>
            </a:ln>
          </p:spPr>
          <p:txBody>
            <a:bodyPr>
              <a:spAutoFit/>
            </a:bodyPr>
            <a:lstStyle/>
            <a:p>
              <a:pPr marL="34925">
                <a:buClr>
                  <a:srgbClr val="FFFFFF"/>
                </a:buClr>
                <a:buSzPct val="100000"/>
              </a:pPr>
              <a:r>
                <a:rPr lang="zh-CN" altLang="en-US" sz="1600">
                  <a:solidFill>
                    <a:srgbClr val="2F5496"/>
                  </a:solidFill>
                  <a:latin typeface="微软雅黑" pitchFamily="34" charset="-122"/>
                  <a:ea typeface="微软雅黑" pitchFamily="34" charset="-122"/>
                  <a:sym typeface="微软雅黑" pitchFamily="34" charset="-122"/>
                </a:rPr>
                <a:t>可帮助学校建设各种符合国际国内标准的慕课、微课、精品资源共享课</a:t>
              </a:r>
            </a:p>
          </p:txBody>
        </p:sp>
        <p:grpSp>
          <p:nvGrpSpPr>
            <p:cNvPr id="9" name="Group 19"/>
            <p:cNvGrpSpPr>
              <a:grpSpLocks/>
            </p:cNvGrpSpPr>
            <p:nvPr/>
          </p:nvGrpSpPr>
          <p:grpSpPr bwMode="auto">
            <a:xfrm>
              <a:off x="0" y="0"/>
              <a:ext cx="576000" cy="583200"/>
              <a:chOff x="0" y="0"/>
              <a:chExt cx="1080120" cy="1093622"/>
            </a:xfrm>
          </p:grpSpPr>
          <p:sp>
            <p:nvSpPr>
              <p:cNvPr id="134152" name="圆角矩形 21"/>
              <p:cNvSpPr>
                <a:spLocks noChangeArrowheads="1"/>
              </p:cNvSpPr>
              <p:nvPr/>
            </p:nvSpPr>
            <p:spPr bwMode="auto">
              <a:xfrm>
                <a:off x="0" y="0"/>
                <a:ext cx="1080120" cy="1093622"/>
              </a:xfrm>
              <a:prstGeom prst="roundRect">
                <a:avLst>
                  <a:gd name="adj" fmla="val 16667"/>
                </a:avLst>
              </a:prstGeom>
              <a:solidFill>
                <a:srgbClr val="B25538"/>
              </a:solidFill>
              <a:ln w="9525">
                <a:noFill/>
                <a:round/>
                <a:headEnd/>
                <a:tailEnd/>
              </a:ln>
            </p:spPr>
            <p:txBody>
              <a:bodyPr anchor="ctr"/>
              <a:lstStyle/>
              <a:p>
                <a:pPr algn="ctr"/>
                <a:endParaRPr lang="zh-CN" altLang="zh-CN" sz="1600">
                  <a:solidFill>
                    <a:srgbClr val="FFFFFF"/>
                  </a:solidFill>
                  <a:latin typeface="Segoe UI Light" pitchFamily="34" charset="0"/>
                  <a:ea typeface="微软雅黑" pitchFamily="34" charset="-122"/>
                  <a:sym typeface="Segoe UI Light" pitchFamily="34" charset="0"/>
                </a:endParaRPr>
              </a:p>
            </p:txBody>
          </p:sp>
          <p:sp>
            <p:nvSpPr>
              <p:cNvPr id="134153" name="Freeform 73"/>
              <p:cNvSpPr>
                <a:spLocks noEditPoints="1" noChangeArrowheads="1"/>
              </p:cNvSpPr>
              <p:nvPr/>
            </p:nvSpPr>
            <p:spPr bwMode="auto">
              <a:xfrm>
                <a:off x="216024" y="185239"/>
                <a:ext cx="576064" cy="709643"/>
              </a:xfrm>
              <a:custGeom>
                <a:avLst/>
                <a:gdLst>
                  <a:gd name="T0" fmla="*/ 2147483647 w 414"/>
                  <a:gd name="T1" fmla="*/ 2147483647 h 510"/>
                  <a:gd name="T2" fmla="*/ 2147483647 w 414"/>
                  <a:gd name="T3" fmla="*/ 2147483647 h 510"/>
                  <a:gd name="T4" fmla="*/ 2147483647 w 414"/>
                  <a:gd name="T5" fmla="*/ 2147483647 h 510"/>
                  <a:gd name="T6" fmla="*/ 2147483647 w 414"/>
                  <a:gd name="T7" fmla="*/ 2147483647 h 510"/>
                  <a:gd name="T8" fmla="*/ 2147483647 w 414"/>
                  <a:gd name="T9" fmla="*/ 2147483647 h 510"/>
                  <a:gd name="T10" fmla="*/ 2147483647 w 414"/>
                  <a:gd name="T11" fmla="*/ 2147483647 h 510"/>
                  <a:gd name="T12" fmla="*/ 2147483647 w 414"/>
                  <a:gd name="T13" fmla="*/ 2147483647 h 510"/>
                  <a:gd name="T14" fmla="*/ 2147483647 w 414"/>
                  <a:gd name="T15" fmla="*/ 2147483647 h 510"/>
                  <a:gd name="T16" fmla="*/ 2147483647 w 414"/>
                  <a:gd name="T17" fmla="*/ 2147483647 h 510"/>
                  <a:gd name="T18" fmla="*/ 2147483647 w 414"/>
                  <a:gd name="T19" fmla="*/ 2147483647 h 510"/>
                  <a:gd name="T20" fmla="*/ 2147483647 w 414"/>
                  <a:gd name="T21" fmla="*/ 2147483647 h 510"/>
                  <a:gd name="T22" fmla="*/ 2147483647 w 414"/>
                  <a:gd name="T23" fmla="*/ 2147483647 h 510"/>
                  <a:gd name="T24" fmla="*/ 2147483647 w 414"/>
                  <a:gd name="T25" fmla="*/ 2147483647 h 510"/>
                  <a:gd name="T26" fmla="*/ 2147483647 w 414"/>
                  <a:gd name="T27" fmla="*/ 2147483647 h 510"/>
                  <a:gd name="T28" fmla="*/ 2147483647 w 414"/>
                  <a:gd name="T29" fmla="*/ 2147483647 h 510"/>
                  <a:gd name="T30" fmla="*/ 2147483647 w 414"/>
                  <a:gd name="T31" fmla="*/ 2147483647 h 510"/>
                  <a:gd name="T32" fmla="*/ 2147483647 w 414"/>
                  <a:gd name="T33" fmla="*/ 2147483647 h 510"/>
                  <a:gd name="T34" fmla="*/ 2147483647 w 414"/>
                  <a:gd name="T35" fmla="*/ 2147483647 h 510"/>
                  <a:gd name="T36" fmla="*/ 2147483647 w 414"/>
                  <a:gd name="T37" fmla="*/ 2147483647 h 510"/>
                  <a:gd name="T38" fmla="*/ 2147483647 w 414"/>
                  <a:gd name="T39" fmla="*/ 2147483647 h 510"/>
                  <a:gd name="T40" fmla="*/ 2147483647 w 414"/>
                  <a:gd name="T41" fmla="*/ 2147483647 h 510"/>
                  <a:gd name="T42" fmla="*/ 2147483647 w 414"/>
                  <a:gd name="T43" fmla="*/ 2147483647 h 510"/>
                  <a:gd name="T44" fmla="*/ 2147483647 w 414"/>
                  <a:gd name="T45" fmla="*/ 2147483647 h 510"/>
                  <a:gd name="T46" fmla="*/ 2147483647 w 414"/>
                  <a:gd name="T47" fmla="*/ 2147483647 h 510"/>
                  <a:gd name="T48" fmla="*/ 2147483647 w 414"/>
                  <a:gd name="T49" fmla="*/ 2147483647 h 510"/>
                  <a:gd name="T50" fmla="*/ 2147483647 w 414"/>
                  <a:gd name="T51" fmla="*/ 2147483647 h 510"/>
                  <a:gd name="T52" fmla="*/ 2147483647 w 414"/>
                  <a:gd name="T53" fmla="*/ 2147483647 h 510"/>
                  <a:gd name="T54" fmla="*/ 2147483647 w 414"/>
                  <a:gd name="T55" fmla="*/ 2147483647 h 510"/>
                  <a:gd name="T56" fmla="*/ 2147483647 w 414"/>
                  <a:gd name="T57" fmla="*/ 2147483647 h 510"/>
                  <a:gd name="T58" fmla="*/ 2147483647 w 414"/>
                  <a:gd name="T59" fmla="*/ 2147483647 h 510"/>
                  <a:gd name="T60" fmla="*/ 2147483647 w 414"/>
                  <a:gd name="T61" fmla="*/ 2147483647 h 510"/>
                  <a:gd name="T62" fmla="*/ 2147483647 w 414"/>
                  <a:gd name="T63" fmla="*/ 2147483647 h 510"/>
                  <a:gd name="T64" fmla="*/ 2147483647 w 414"/>
                  <a:gd name="T65" fmla="*/ 2147483647 h 510"/>
                  <a:gd name="T66" fmla="*/ 2147483647 w 414"/>
                  <a:gd name="T67" fmla="*/ 2147483647 h 510"/>
                  <a:gd name="T68" fmla="*/ 2147483647 w 414"/>
                  <a:gd name="T69" fmla="*/ 2147483647 h 510"/>
                  <a:gd name="T70" fmla="*/ 2147483647 w 414"/>
                  <a:gd name="T71" fmla="*/ 2147483647 h 510"/>
                  <a:gd name="T72" fmla="*/ 2147483647 w 414"/>
                  <a:gd name="T73" fmla="*/ 2147483647 h 510"/>
                  <a:gd name="T74" fmla="*/ 2147483647 w 414"/>
                  <a:gd name="T75" fmla="*/ 2147483647 h 510"/>
                  <a:gd name="T76" fmla="*/ 2147483647 w 414"/>
                  <a:gd name="T77" fmla="*/ 2147483647 h 510"/>
                  <a:gd name="T78" fmla="*/ 2147483647 w 414"/>
                  <a:gd name="T79" fmla="*/ 2147483647 h 510"/>
                  <a:gd name="T80" fmla="*/ 2147483647 w 414"/>
                  <a:gd name="T81" fmla="*/ 2147483647 h 510"/>
                  <a:gd name="T82" fmla="*/ 2147483647 w 414"/>
                  <a:gd name="T83" fmla="*/ 2147483647 h 510"/>
                  <a:gd name="T84" fmla="*/ 2147483647 w 414"/>
                  <a:gd name="T85" fmla="*/ 2147483647 h 510"/>
                  <a:gd name="T86" fmla="*/ 2147483647 w 414"/>
                  <a:gd name="T87" fmla="*/ 2147483647 h 510"/>
                  <a:gd name="T88" fmla="*/ 2147483647 w 414"/>
                  <a:gd name="T89" fmla="*/ 2147483647 h 510"/>
                  <a:gd name="T90" fmla="*/ 2147483647 w 414"/>
                  <a:gd name="T91" fmla="*/ 2147483647 h 510"/>
                  <a:gd name="T92" fmla="*/ 2147483647 w 414"/>
                  <a:gd name="T93" fmla="*/ 2147483647 h 510"/>
                  <a:gd name="T94" fmla="*/ 2147483647 w 414"/>
                  <a:gd name="T95" fmla="*/ 2147483647 h 510"/>
                  <a:gd name="T96" fmla="*/ 2147483647 w 414"/>
                  <a:gd name="T97" fmla="*/ 2147483647 h 510"/>
                  <a:gd name="T98" fmla="*/ 2147483647 w 414"/>
                  <a:gd name="T99" fmla="*/ 2147483647 h 510"/>
                  <a:gd name="T100" fmla="*/ 2147483647 w 414"/>
                  <a:gd name="T101" fmla="*/ 2147483647 h 510"/>
                  <a:gd name="T102" fmla="*/ 2147483647 w 414"/>
                  <a:gd name="T103" fmla="*/ 2147483647 h 510"/>
                  <a:gd name="T104" fmla="*/ 2147483647 w 414"/>
                  <a:gd name="T105" fmla="*/ 2147483647 h 510"/>
                  <a:gd name="T106" fmla="*/ 2147483647 w 414"/>
                  <a:gd name="T107" fmla="*/ 2147483647 h 510"/>
                  <a:gd name="T108" fmla="*/ 2147483647 w 414"/>
                  <a:gd name="T109" fmla="*/ 2147483647 h 51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14"/>
                  <a:gd name="T166" fmla="*/ 0 h 510"/>
                  <a:gd name="T167" fmla="*/ 414 w 414"/>
                  <a:gd name="T168" fmla="*/ 510 h 51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14" h="510">
                    <a:moveTo>
                      <a:pt x="392" y="250"/>
                    </a:moveTo>
                    <a:lnTo>
                      <a:pt x="392" y="246"/>
                    </a:lnTo>
                    <a:lnTo>
                      <a:pt x="342" y="246"/>
                    </a:lnTo>
                    <a:lnTo>
                      <a:pt x="328" y="246"/>
                    </a:lnTo>
                    <a:lnTo>
                      <a:pt x="322" y="242"/>
                    </a:lnTo>
                    <a:lnTo>
                      <a:pt x="314" y="236"/>
                    </a:lnTo>
                    <a:lnTo>
                      <a:pt x="298" y="214"/>
                    </a:lnTo>
                    <a:lnTo>
                      <a:pt x="288" y="200"/>
                    </a:lnTo>
                    <a:lnTo>
                      <a:pt x="262" y="166"/>
                    </a:lnTo>
                    <a:lnTo>
                      <a:pt x="190" y="92"/>
                    </a:lnTo>
                    <a:lnTo>
                      <a:pt x="170" y="0"/>
                    </a:lnTo>
                    <a:lnTo>
                      <a:pt x="154" y="4"/>
                    </a:lnTo>
                    <a:lnTo>
                      <a:pt x="138" y="10"/>
                    </a:lnTo>
                    <a:lnTo>
                      <a:pt x="126" y="16"/>
                    </a:lnTo>
                    <a:lnTo>
                      <a:pt x="114" y="24"/>
                    </a:lnTo>
                    <a:lnTo>
                      <a:pt x="104" y="32"/>
                    </a:lnTo>
                    <a:lnTo>
                      <a:pt x="98" y="42"/>
                    </a:lnTo>
                    <a:lnTo>
                      <a:pt x="92" y="54"/>
                    </a:lnTo>
                    <a:lnTo>
                      <a:pt x="90" y="68"/>
                    </a:lnTo>
                    <a:lnTo>
                      <a:pt x="88" y="82"/>
                    </a:lnTo>
                    <a:lnTo>
                      <a:pt x="90" y="94"/>
                    </a:lnTo>
                    <a:lnTo>
                      <a:pt x="94" y="110"/>
                    </a:lnTo>
                    <a:lnTo>
                      <a:pt x="100" y="126"/>
                    </a:lnTo>
                    <a:lnTo>
                      <a:pt x="110" y="144"/>
                    </a:lnTo>
                    <a:lnTo>
                      <a:pt x="116" y="156"/>
                    </a:lnTo>
                    <a:lnTo>
                      <a:pt x="128" y="184"/>
                    </a:lnTo>
                    <a:lnTo>
                      <a:pt x="132" y="200"/>
                    </a:lnTo>
                    <a:lnTo>
                      <a:pt x="136" y="216"/>
                    </a:lnTo>
                    <a:lnTo>
                      <a:pt x="132" y="216"/>
                    </a:lnTo>
                    <a:lnTo>
                      <a:pt x="104" y="216"/>
                    </a:lnTo>
                    <a:lnTo>
                      <a:pt x="78" y="220"/>
                    </a:lnTo>
                    <a:lnTo>
                      <a:pt x="56" y="226"/>
                    </a:lnTo>
                    <a:lnTo>
                      <a:pt x="38" y="236"/>
                    </a:lnTo>
                    <a:lnTo>
                      <a:pt x="20" y="246"/>
                    </a:lnTo>
                    <a:lnTo>
                      <a:pt x="10" y="260"/>
                    </a:lnTo>
                    <a:lnTo>
                      <a:pt x="6" y="268"/>
                    </a:lnTo>
                    <a:lnTo>
                      <a:pt x="2" y="276"/>
                    </a:lnTo>
                    <a:lnTo>
                      <a:pt x="0" y="284"/>
                    </a:lnTo>
                    <a:lnTo>
                      <a:pt x="0" y="292"/>
                    </a:lnTo>
                    <a:lnTo>
                      <a:pt x="2" y="306"/>
                    </a:lnTo>
                    <a:lnTo>
                      <a:pt x="4" y="318"/>
                    </a:lnTo>
                    <a:lnTo>
                      <a:pt x="10" y="332"/>
                    </a:lnTo>
                    <a:lnTo>
                      <a:pt x="20" y="342"/>
                    </a:lnTo>
                    <a:lnTo>
                      <a:pt x="14" y="356"/>
                    </a:lnTo>
                    <a:lnTo>
                      <a:pt x="12" y="368"/>
                    </a:lnTo>
                    <a:lnTo>
                      <a:pt x="12" y="376"/>
                    </a:lnTo>
                    <a:lnTo>
                      <a:pt x="14" y="384"/>
                    </a:lnTo>
                    <a:lnTo>
                      <a:pt x="18" y="390"/>
                    </a:lnTo>
                    <a:lnTo>
                      <a:pt x="22" y="396"/>
                    </a:lnTo>
                    <a:lnTo>
                      <a:pt x="30" y="404"/>
                    </a:lnTo>
                    <a:lnTo>
                      <a:pt x="44" y="410"/>
                    </a:lnTo>
                    <a:lnTo>
                      <a:pt x="44" y="416"/>
                    </a:lnTo>
                    <a:lnTo>
                      <a:pt x="44" y="430"/>
                    </a:lnTo>
                    <a:lnTo>
                      <a:pt x="48" y="438"/>
                    </a:lnTo>
                    <a:lnTo>
                      <a:pt x="52" y="444"/>
                    </a:lnTo>
                    <a:lnTo>
                      <a:pt x="56" y="450"/>
                    </a:lnTo>
                    <a:lnTo>
                      <a:pt x="64" y="456"/>
                    </a:lnTo>
                    <a:lnTo>
                      <a:pt x="72" y="460"/>
                    </a:lnTo>
                    <a:lnTo>
                      <a:pt x="84" y="462"/>
                    </a:lnTo>
                    <a:lnTo>
                      <a:pt x="84" y="464"/>
                    </a:lnTo>
                    <a:lnTo>
                      <a:pt x="84" y="472"/>
                    </a:lnTo>
                    <a:lnTo>
                      <a:pt x="86" y="480"/>
                    </a:lnTo>
                    <a:lnTo>
                      <a:pt x="90" y="488"/>
                    </a:lnTo>
                    <a:lnTo>
                      <a:pt x="96" y="496"/>
                    </a:lnTo>
                    <a:lnTo>
                      <a:pt x="104" y="502"/>
                    </a:lnTo>
                    <a:lnTo>
                      <a:pt x="116" y="506"/>
                    </a:lnTo>
                    <a:lnTo>
                      <a:pt x="130" y="510"/>
                    </a:lnTo>
                    <a:lnTo>
                      <a:pt x="148" y="510"/>
                    </a:lnTo>
                    <a:lnTo>
                      <a:pt x="166" y="510"/>
                    </a:lnTo>
                    <a:lnTo>
                      <a:pt x="178" y="504"/>
                    </a:lnTo>
                    <a:lnTo>
                      <a:pt x="202" y="508"/>
                    </a:lnTo>
                    <a:lnTo>
                      <a:pt x="222" y="510"/>
                    </a:lnTo>
                    <a:lnTo>
                      <a:pt x="246" y="510"/>
                    </a:lnTo>
                    <a:lnTo>
                      <a:pt x="248" y="508"/>
                    </a:lnTo>
                    <a:lnTo>
                      <a:pt x="270" y="496"/>
                    </a:lnTo>
                    <a:lnTo>
                      <a:pt x="292" y="482"/>
                    </a:lnTo>
                    <a:lnTo>
                      <a:pt x="314" y="464"/>
                    </a:lnTo>
                    <a:lnTo>
                      <a:pt x="334" y="442"/>
                    </a:lnTo>
                    <a:lnTo>
                      <a:pt x="394" y="442"/>
                    </a:lnTo>
                    <a:lnTo>
                      <a:pt x="394" y="438"/>
                    </a:lnTo>
                    <a:lnTo>
                      <a:pt x="404" y="414"/>
                    </a:lnTo>
                    <a:lnTo>
                      <a:pt x="410" y="392"/>
                    </a:lnTo>
                    <a:lnTo>
                      <a:pt x="412" y="368"/>
                    </a:lnTo>
                    <a:lnTo>
                      <a:pt x="414" y="344"/>
                    </a:lnTo>
                    <a:lnTo>
                      <a:pt x="412" y="320"/>
                    </a:lnTo>
                    <a:lnTo>
                      <a:pt x="408" y="296"/>
                    </a:lnTo>
                    <a:lnTo>
                      <a:pt x="402" y="274"/>
                    </a:lnTo>
                    <a:lnTo>
                      <a:pt x="392" y="250"/>
                    </a:lnTo>
                    <a:close/>
                    <a:moveTo>
                      <a:pt x="46" y="362"/>
                    </a:moveTo>
                    <a:lnTo>
                      <a:pt x="46" y="362"/>
                    </a:lnTo>
                    <a:lnTo>
                      <a:pt x="64" y="366"/>
                    </a:lnTo>
                    <a:lnTo>
                      <a:pt x="88" y="368"/>
                    </a:lnTo>
                    <a:lnTo>
                      <a:pt x="108" y="368"/>
                    </a:lnTo>
                    <a:lnTo>
                      <a:pt x="166" y="342"/>
                    </a:lnTo>
                    <a:lnTo>
                      <a:pt x="180" y="348"/>
                    </a:lnTo>
                    <a:lnTo>
                      <a:pt x="190" y="358"/>
                    </a:lnTo>
                    <a:lnTo>
                      <a:pt x="126" y="386"/>
                    </a:lnTo>
                    <a:lnTo>
                      <a:pt x="86" y="386"/>
                    </a:lnTo>
                    <a:lnTo>
                      <a:pt x="66" y="384"/>
                    </a:lnTo>
                    <a:lnTo>
                      <a:pt x="52" y="380"/>
                    </a:lnTo>
                    <a:lnTo>
                      <a:pt x="46" y="374"/>
                    </a:lnTo>
                    <a:lnTo>
                      <a:pt x="44" y="372"/>
                    </a:lnTo>
                    <a:lnTo>
                      <a:pt x="44" y="368"/>
                    </a:lnTo>
                    <a:lnTo>
                      <a:pt x="46" y="362"/>
                    </a:lnTo>
                    <a:close/>
                    <a:moveTo>
                      <a:pt x="130" y="416"/>
                    </a:moveTo>
                    <a:lnTo>
                      <a:pt x="190" y="390"/>
                    </a:lnTo>
                    <a:lnTo>
                      <a:pt x="200" y="396"/>
                    </a:lnTo>
                    <a:lnTo>
                      <a:pt x="206" y="404"/>
                    </a:lnTo>
                    <a:lnTo>
                      <a:pt x="140" y="432"/>
                    </a:lnTo>
                    <a:lnTo>
                      <a:pt x="112" y="432"/>
                    </a:lnTo>
                    <a:lnTo>
                      <a:pt x="94" y="432"/>
                    </a:lnTo>
                    <a:lnTo>
                      <a:pt x="82" y="428"/>
                    </a:lnTo>
                    <a:lnTo>
                      <a:pt x="74" y="424"/>
                    </a:lnTo>
                    <a:lnTo>
                      <a:pt x="72" y="420"/>
                    </a:lnTo>
                    <a:lnTo>
                      <a:pt x="72" y="416"/>
                    </a:lnTo>
                    <a:lnTo>
                      <a:pt x="130" y="416"/>
                    </a:lnTo>
                    <a:close/>
                    <a:moveTo>
                      <a:pt x="146" y="464"/>
                    </a:moveTo>
                    <a:lnTo>
                      <a:pt x="200" y="440"/>
                    </a:lnTo>
                    <a:lnTo>
                      <a:pt x="208" y="448"/>
                    </a:lnTo>
                    <a:lnTo>
                      <a:pt x="216" y="456"/>
                    </a:lnTo>
                    <a:lnTo>
                      <a:pt x="158" y="482"/>
                    </a:lnTo>
                    <a:lnTo>
                      <a:pt x="146" y="482"/>
                    </a:lnTo>
                    <a:lnTo>
                      <a:pt x="132" y="480"/>
                    </a:lnTo>
                    <a:lnTo>
                      <a:pt x="122" y="476"/>
                    </a:lnTo>
                    <a:lnTo>
                      <a:pt x="116" y="470"/>
                    </a:lnTo>
                    <a:lnTo>
                      <a:pt x="114" y="464"/>
                    </a:lnTo>
                    <a:lnTo>
                      <a:pt x="146" y="464"/>
                    </a:lnTo>
                    <a:close/>
                    <a:moveTo>
                      <a:pt x="260" y="468"/>
                    </a:moveTo>
                    <a:lnTo>
                      <a:pt x="256" y="464"/>
                    </a:lnTo>
                    <a:lnTo>
                      <a:pt x="244" y="442"/>
                    </a:lnTo>
                    <a:lnTo>
                      <a:pt x="238" y="434"/>
                    </a:lnTo>
                    <a:lnTo>
                      <a:pt x="230" y="426"/>
                    </a:lnTo>
                    <a:lnTo>
                      <a:pt x="252" y="416"/>
                    </a:lnTo>
                    <a:lnTo>
                      <a:pt x="248" y="410"/>
                    </a:lnTo>
                    <a:lnTo>
                      <a:pt x="236" y="390"/>
                    </a:lnTo>
                    <a:lnTo>
                      <a:pt x="222" y="376"/>
                    </a:lnTo>
                    <a:lnTo>
                      <a:pt x="234" y="372"/>
                    </a:lnTo>
                    <a:lnTo>
                      <a:pt x="232" y="366"/>
                    </a:lnTo>
                    <a:lnTo>
                      <a:pt x="224" y="354"/>
                    </a:lnTo>
                    <a:lnTo>
                      <a:pt x="218" y="344"/>
                    </a:lnTo>
                    <a:lnTo>
                      <a:pt x="210" y="334"/>
                    </a:lnTo>
                    <a:lnTo>
                      <a:pt x="200" y="328"/>
                    </a:lnTo>
                    <a:lnTo>
                      <a:pt x="208" y="322"/>
                    </a:lnTo>
                    <a:lnTo>
                      <a:pt x="206" y="318"/>
                    </a:lnTo>
                    <a:lnTo>
                      <a:pt x="200" y="306"/>
                    </a:lnTo>
                    <a:lnTo>
                      <a:pt x="192" y="294"/>
                    </a:lnTo>
                    <a:lnTo>
                      <a:pt x="184" y="286"/>
                    </a:lnTo>
                    <a:lnTo>
                      <a:pt x="174" y="278"/>
                    </a:lnTo>
                    <a:lnTo>
                      <a:pt x="164" y="272"/>
                    </a:lnTo>
                    <a:lnTo>
                      <a:pt x="154" y="268"/>
                    </a:lnTo>
                    <a:lnTo>
                      <a:pt x="142" y="264"/>
                    </a:lnTo>
                    <a:lnTo>
                      <a:pt x="128" y="264"/>
                    </a:lnTo>
                    <a:lnTo>
                      <a:pt x="118" y="264"/>
                    </a:lnTo>
                    <a:lnTo>
                      <a:pt x="106" y="266"/>
                    </a:lnTo>
                    <a:lnTo>
                      <a:pt x="82" y="276"/>
                    </a:lnTo>
                    <a:lnTo>
                      <a:pt x="40" y="276"/>
                    </a:lnTo>
                    <a:lnTo>
                      <a:pt x="68" y="306"/>
                    </a:lnTo>
                    <a:lnTo>
                      <a:pt x="88" y="306"/>
                    </a:lnTo>
                    <a:lnTo>
                      <a:pt x="90" y="304"/>
                    </a:lnTo>
                    <a:lnTo>
                      <a:pt x="116" y="296"/>
                    </a:lnTo>
                    <a:lnTo>
                      <a:pt x="132" y="292"/>
                    </a:lnTo>
                    <a:lnTo>
                      <a:pt x="142" y="294"/>
                    </a:lnTo>
                    <a:lnTo>
                      <a:pt x="150" y="298"/>
                    </a:lnTo>
                    <a:lnTo>
                      <a:pt x="160" y="302"/>
                    </a:lnTo>
                    <a:lnTo>
                      <a:pt x="166" y="310"/>
                    </a:lnTo>
                    <a:lnTo>
                      <a:pt x="102" y="338"/>
                    </a:lnTo>
                    <a:lnTo>
                      <a:pt x="80" y="338"/>
                    </a:lnTo>
                    <a:lnTo>
                      <a:pt x="70" y="338"/>
                    </a:lnTo>
                    <a:lnTo>
                      <a:pt x="60" y="334"/>
                    </a:lnTo>
                    <a:lnTo>
                      <a:pt x="52" y="330"/>
                    </a:lnTo>
                    <a:lnTo>
                      <a:pt x="44" y="324"/>
                    </a:lnTo>
                    <a:lnTo>
                      <a:pt x="38" y="316"/>
                    </a:lnTo>
                    <a:lnTo>
                      <a:pt x="34" y="308"/>
                    </a:lnTo>
                    <a:lnTo>
                      <a:pt x="30" y="300"/>
                    </a:lnTo>
                    <a:lnTo>
                      <a:pt x="30" y="290"/>
                    </a:lnTo>
                    <a:lnTo>
                      <a:pt x="32" y="280"/>
                    </a:lnTo>
                    <a:lnTo>
                      <a:pt x="36" y="270"/>
                    </a:lnTo>
                    <a:lnTo>
                      <a:pt x="46" y="264"/>
                    </a:lnTo>
                    <a:lnTo>
                      <a:pt x="58" y="258"/>
                    </a:lnTo>
                    <a:lnTo>
                      <a:pt x="74" y="252"/>
                    </a:lnTo>
                    <a:lnTo>
                      <a:pt x="96" y="248"/>
                    </a:lnTo>
                    <a:lnTo>
                      <a:pt x="120" y="246"/>
                    </a:lnTo>
                    <a:lnTo>
                      <a:pt x="148" y="246"/>
                    </a:lnTo>
                    <a:lnTo>
                      <a:pt x="168" y="246"/>
                    </a:lnTo>
                    <a:lnTo>
                      <a:pt x="168" y="228"/>
                    </a:lnTo>
                    <a:lnTo>
                      <a:pt x="166" y="206"/>
                    </a:lnTo>
                    <a:lnTo>
                      <a:pt x="160" y="180"/>
                    </a:lnTo>
                    <a:lnTo>
                      <a:pt x="150" y="156"/>
                    </a:lnTo>
                    <a:lnTo>
                      <a:pt x="138" y="130"/>
                    </a:lnTo>
                    <a:lnTo>
                      <a:pt x="132" y="122"/>
                    </a:lnTo>
                    <a:lnTo>
                      <a:pt x="126" y="110"/>
                    </a:lnTo>
                    <a:lnTo>
                      <a:pt x="122" y="102"/>
                    </a:lnTo>
                    <a:lnTo>
                      <a:pt x="120" y="92"/>
                    </a:lnTo>
                    <a:lnTo>
                      <a:pt x="120" y="82"/>
                    </a:lnTo>
                    <a:lnTo>
                      <a:pt x="122" y="68"/>
                    </a:lnTo>
                    <a:lnTo>
                      <a:pt x="126" y="58"/>
                    </a:lnTo>
                    <a:lnTo>
                      <a:pt x="136" y="48"/>
                    </a:lnTo>
                    <a:lnTo>
                      <a:pt x="148" y="40"/>
                    </a:lnTo>
                    <a:lnTo>
                      <a:pt x="164" y="108"/>
                    </a:lnTo>
                    <a:lnTo>
                      <a:pt x="242" y="192"/>
                    </a:lnTo>
                    <a:lnTo>
                      <a:pt x="272" y="230"/>
                    </a:lnTo>
                    <a:lnTo>
                      <a:pt x="294" y="258"/>
                    </a:lnTo>
                    <a:lnTo>
                      <a:pt x="304" y="268"/>
                    </a:lnTo>
                    <a:lnTo>
                      <a:pt x="312" y="272"/>
                    </a:lnTo>
                    <a:lnTo>
                      <a:pt x="320" y="276"/>
                    </a:lnTo>
                    <a:lnTo>
                      <a:pt x="334" y="278"/>
                    </a:lnTo>
                    <a:lnTo>
                      <a:pt x="372" y="278"/>
                    </a:lnTo>
                    <a:lnTo>
                      <a:pt x="376" y="296"/>
                    </a:lnTo>
                    <a:lnTo>
                      <a:pt x="380" y="314"/>
                    </a:lnTo>
                    <a:lnTo>
                      <a:pt x="382" y="330"/>
                    </a:lnTo>
                    <a:lnTo>
                      <a:pt x="384" y="348"/>
                    </a:lnTo>
                    <a:lnTo>
                      <a:pt x="382" y="364"/>
                    </a:lnTo>
                    <a:lnTo>
                      <a:pt x="380" y="378"/>
                    </a:lnTo>
                    <a:lnTo>
                      <a:pt x="372" y="410"/>
                    </a:lnTo>
                    <a:lnTo>
                      <a:pt x="320" y="410"/>
                    </a:lnTo>
                    <a:lnTo>
                      <a:pt x="318" y="412"/>
                    </a:lnTo>
                    <a:lnTo>
                      <a:pt x="302" y="432"/>
                    </a:lnTo>
                    <a:lnTo>
                      <a:pt x="282" y="452"/>
                    </a:lnTo>
                    <a:lnTo>
                      <a:pt x="262" y="468"/>
                    </a:lnTo>
                    <a:lnTo>
                      <a:pt x="238" y="484"/>
                    </a:lnTo>
                    <a:lnTo>
                      <a:pt x="224" y="484"/>
                    </a:lnTo>
                    <a:lnTo>
                      <a:pt x="260" y="468"/>
                    </a:lnTo>
                    <a:close/>
                  </a:path>
                </a:pathLst>
              </a:custGeom>
              <a:solidFill>
                <a:srgbClr val="DAD7C5"/>
              </a:solidFill>
              <a:ln w="9525">
                <a:noFill/>
                <a:miter lim="800000"/>
                <a:headEnd/>
                <a:tailEnd/>
              </a:ln>
            </p:spPr>
            <p:txBody>
              <a:bodyPr/>
              <a:lstStyle/>
              <a:p>
                <a:endParaRPr lang="zh-CN" altLang="zh-CN" sz="1600">
                  <a:latin typeface="Segoe UI Light" pitchFamily="34" charset="0"/>
                  <a:ea typeface="微软雅黑" pitchFamily="34" charset="-122"/>
                  <a:sym typeface="Segoe UI Light" pitchFamily="34" charset="0"/>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内容占位符 1"/>
          <p:cNvSpPr>
            <a:spLocks noChangeArrowheads="1"/>
          </p:cNvSpPr>
          <p:nvPr/>
        </p:nvSpPr>
        <p:spPr bwMode="auto">
          <a:xfrm>
            <a:off x="733425" y="1708152"/>
            <a:ext cx="5638800" cy="1792288"/>
          </a:xfrm>
          <a:prstGeom prst="rect">
            <a:avLst/>
          </a:prstGeom>
          <a:noFill/>
          <a:ln w="9525">
            <a:noFill/>
            <a:miter lim="800000"/>
            <a:headEnd/>
            <a:tailEnd/>
          </a:ln>
        </p:spPr>
        <p:txBody>
          <a:bodyPr lIns="68526" tIns="34289" rIns="68526" bIns="34289"/>
          <a:lstStyle/>
          <a:p>
            <a:pPr marL="257175" indent="-257175" algn="ctr">
              <a:spcBef>
                <a:spcPct val="20000"/>
              </a:spcBef>
            </a:pPr>
            <a:r>
              <a:rPr lang="zh-CN" altLang="en-US" sz="3500" b="1">
                <a:solidFill>
                  <a:schemeClr val="bg1"/>
                </a:solidFill>
                <a:latin typeface="微软雅黑" pitchFamily="34" charset="-122"/>
                <a:ea typeface="微软雅黑" pitchFamily="34" charset="-122"/>
                <a:sym typeface="微软雅黑" pitchFamily="34" charset="-122"/>
              </a:rPr>
              <a:t>       谢   谢</a:t>
            </a:r>
            <a:endParaRPr lang="en-US" sz="3500" b="1" dirty="0">
              <a:solidFill>
                <a:schemeClr val="bg1"/>
              </a:solidFill>
              <a:latin typeface="微软雅黑" pitchFamily="34" charset="-122"/>
              <a:ea typeface="微软雅黑" pitchFamily="34" charset="-122"/>
              <a:sym typeface="微软雅黑" pitchFamily="34" charset="-122"/>
            </a:endParaRPr>
          </a:p>
        </p:txBody>
      </p:sp>
      <p:sp>
        <p:nvSpPr>
          <p:cNvPr id="43011" name="Freeform 9"/>
          <p:cNvSpPr>
            <a:spLocks noEditPoints="1" noChangeArrowheads="1"/>
          </p:cNvSpPr>
          <p:nvPr/>
        </p:nvSpPr>
        <p:spPr bwMode="auto">
          <a:xfrm>
            <a:off x="2643192" y="1627188"/>
            <a:ext cx="466725" cy="539750"/>
          </a:xfrm>
          <a:custGeom>
            <a:avLst/>
            <a:gdLst>
              <a:gd name="T0" fmla="*/ 2147483647 w 480"/>
              <a:gd name="T1" fmla="*/ 2147483647 h 556"/>
              <a:gd name="T2" fmla="*/ 2147483647 w 480"/>
              <a:gd name="T3" fmla="*/ 2147483647 h 556"/>
              <a:gd name="T4" fmla="*/ 2147483647 w 480"/>
              <a:gd name="T5" fmla="*/ 2147483647 h 556"/>
              <a:gd name="T6" fmla="*/ 2147483647 w 480"/>
              <a:gd name="T7" fmla="*/ 2147483647 h 556"/>
              <a:gd name="T8" fmla="*/ 2147483647 w 480"/>
              <a:gd name="T9" fmla="*/ 2147483647 h 556"/>
              <a:gd name="T10" fmla="*/ 2147483647 w 480"/>
              <a:gd name="T11" fmla="*/ 2147483647 h 556"/>
              <a:gd name="T12" fmla="*/ 2147483647 w 480"/>
              <a:gd name="T13" fmla="*/ 2147483647 h 556"/>
              <a:gd name="T14" fmla="*/ 2147483647 w 480"/>
              <a:gd name="T15" fmla="*/ 2147483647 h 556"/>
              <a:gd name="T16" fmla="*/ 2147483647 w 480"/>
              <a:gd name="T17" fmla="*/ 2147483647 h 556"/>
              <a:gd name="T18" fmla="*/ 2147483647 w 480"/>
              <a:gd name="T19" fmla="*/ 2147483647 h 556"/>
              <a:gd name="T20" fmla="*/ 2147483647 w 480"/>
              <a:gd name="T21" fmla="*/ 2147483647 h 556"/>
              <a:gd name="T22" fmla="*/ 2147483647 w 480"/>
              <a:gd name="T23" fmla="*/ 2147483647 h 556"/>
              <a:gd name="T24" fmla="*/ 2147483647 w 480"/>
              <a:gd name="T25" fmla="*/ 2147483647 h 556"/>
              <a:gd name="T26" fmla="*/ 2147483647 w 480"/>
              <a:gd name="T27" fmla="*/ 2147483647 h 556"/>
              <a:gd name="T28" fmla="*/ 2147483647 w 480"/>
              <a:gd name="T29" fmla="*/ 2147483647 h 556"/>
              <a:gd name="T30" fmla="*/ 2147483647 w 480"/>
              <a:gd name="T31" fmla="*/ 2147483647 h 556"/>
              <a:gd name="T32" fmla="*/ 2147483647 w 480"/>
              <a:gd name="T33" fmla="*/ 2147483647 h 556"/>
              <a:gd name="T34" fmla="*/ 0 w 480"/>
              <a:gd name="T35" fmla="*/ 2147483647 h 556"/>
              <a:gd name="T36" fmla="*/ 2147483647 w 480"/>
              <a:gd name="T37" fmla="*/ 2147483647 h 556"/>
              <a:gd name="T38" fmla="*/ 2147483647 w 480"/>
              <a:gd name="T39" fmla="*/ 2147483647 h 556"/>
              <a:gd name="T40" fmla="*/ 2147483647 w 480"/>
              <a:gd name="T41" fmla="*/ 2147483647 h 556"/>
              <a:gd name="T42" fmla="*/ 2147483647 w 480"/>
              <a:gd name="T43" fmla="*/ 2147483647 h 556"/>
              <a:gd name="T44" fmla="*/ 2147483647 w 480"/>
              <a:gd name="T45" fmla="*/ 2147483647 h 556"/>
              <a:gd name="T46" fmla="*/ 2147483647 w 480"/>
              <a:gd name="T47" fmla="*/ 2147483647 h 556"/>
              <a:gd name="T48" fmla="*/ 2147483647 w 480"/>
              <a:gd name="T49" fmla="*/ 2147483647 h 556"/>
              <a:gd name="T50" fmla="*/ 2147483647 w 480"/>
              <a:gd name="T51" fmla="*/ 2147483647 h 556"/>
              <a:gd name="T52" fmla="*/ 2147483647 w 480"/>
              <a:gd name="T53" fmla="*/ 2147483647 h 556"/>
              <a:gd name="T54" fmla="*/ 2147483647 w 480"/>
              <a:gd name="T55" fmla="*/ 2147483647 h 556"/>
              <a:gd name="T56" fmla="*/ 2147483647 w 480"/>
              <a:gd name="T57" fmla="*/ 2147483647 h 556"/>
              <a:gd name="T58" fmla="*/ 2147483647 w 480"/>
              <a:gd name="T59" fmla="*/ 2147483647 h 556"/>
              <a:gd name="T60" fmla="*/ 2147483647 w 480"/>
              <a:gd name="T61" fmla="*/ 0 h 556"/>
              <a:gd name="T62" fmla="*/ 2147483647 w 480"/>
              <a:gd name="T63" fmla="*/ 2147483647 h 556"/>
              <a:gd name="T64" fmla="*/ 2147483647 w 480"/>
              <a:gd name="T65" fmla="*/ 2147483647 h 556"/>
              <a:gd name="T66" fmla="*/ 2147483647 w 480"/>
              <a:gd name="T67" fmla="*/ 2147483647 h 556"/>
              <a:gd name="T68" fmla="*/ 2147483647 w 480"/>
              <a:gd name="T69" fmla="*/ 2147483647 h 556"/>
              <a:gd name="T70" fmla="*/ 2147483647 w 480"/>
              <a:gd name="T71" fmla="*/ 2147483647 h 556"/>
              <a:gd name="T72" fmla="*/ 2147483647 w 480"/>
              <a:gd name="T73" fmla="*/ 2147483647 h 556"/>
              <a:gd name="T74" fmla="*/ 2147483647 w 480"/>
              <a:gd name="T75" fmla="*/ 2147483647 h 556"/>
              <a:gd name="T76" fmla="*/ 2147483647 w 480"/>
              <a:gd name="T77" fmla="*/ 2147483647 h 556"/>
              <a:gd name="T78" fmla="*/ 2147483647 w 480"/>
              <a:gd name="T79" fmla="*/ 2147483647 h 556"/>
              <a:gd name="T80" fmla="*/ 2147483647 w 480"/>
              <a:gd name="T81" fmla="*/ 2147483647 h 556"/>
              <a:gd name="T82" fmla="*/ 2147483647 w 480"/>
              <a:gd name="T83" fmla="*/ 2147483647 h 556"/>
              <a:gd name="T84" fmla="*/ 2147483647 w 480"/>
              <a:gd name="T85" fmla="*/ 2147483647 h 556"/>
              <a:gd name="T86" fmla="*/ 2147483647 w 480"/>
              <a:gd name="T87" fmla="*/ 2147483647 h 556"/>
              <a:gd name="T88" fmla="*/ 2147483647 w 480"/>
              <a:gd name="T89" fmla="*/ 2147483647 h 556"/>
              <a:gd name="T90" fmla="*/ 2147483647 w 480"/>
              <a:gd name="T91" fmla="*/ 2147483647 h 556"/>
              <a:gd name="T92" fmla="*/ 2147483647 w 480"/>
              <a:gd name="T93" fmla="*/ 2147483647 h 556"/>
              <a:gd name="T94" fmla="*/ 2147483647 w 480"/>
              <a:gd name="T95" fmla="*/ 2147483647 h 556"/>
              <a:gd name="T96" fmla="*/ 2147483647 w 480"/>
              <a:gd name="T97" fmla="*/ 2147483647 h 556"/>
              <a:gd name="T98" fmla="*/ 2147483647 w 480"/>
              <a:gd name="T99" fmla="*/ 2147483647 h 556"/>
              <a:gd name="T100" fmla="*/ 2147483647 w 480"/>
              <a:gd name="T101" fmla="*/ 2147483647 h 556"/>
              <a:gd name="T102" fmla="*/ 2147483647 w 480"/>
              <a:gd name="T103" fmla="*/ 2147483647 h 556"/>
              <a:gd name="T104" fmla="*/ 2147483647 w 480"/>
              <a:gd name="T105" fmla="*/ 2147483647 h 556"/>
              <a:gd name="T106" fmla="*/ 2147483647 w 480"/>
              <a:gd name="T107" fmla="*/ 2147483647 h 556"/>
              <a:gd name="T108" fmla="*/ 2147483647 w 480"/>
              <a:gd name="T109" fmla="*/ 2147483647 h 556"/>
              <a:gd name="T110" fmla="*/ 2147483647 w 480"/>
              <a:gd name="T111" fmla="*/ 2147483647 h 556"/>
              <a:gd name="T112" fmla="*/ 2147483647 w 480"/>
              <a:gd name="T113" fmla="*/ 2147483647 h 556"/>
              <a:gd name="T114" fmla="*/ 2147483647 w 480"/>
              <a:gd name="T115" fmla="*/ 2147483647 h 556"/>
              <a:gd name="T116" fmla="*/ 2147483647 w 480"/>
              <a:gd name="T117" fmla="*/ 2147483647 h 556"/>
              <a:gd name="T118" fmla="*/ 2147483647 w 480"/>
              <a:gd name="T119" fmla="*/ 2147483647 h 556"/>
              <a:gd name="T120" fmla="*/ 2147483647 w 480"/>
              <a:gd name="T121" fmla="*/ 2147483647 h 556"/>
              <a:gd name="T122" fmla="*/ 2147483647 w 480"/>
              <a:gd name="T123" fmla="*/ 2147483647 h 5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80"/>
              <a:gd name="T187" fmla="*/ 0 h 556"/>
              <a:gd name="T188" fmla="*/ 480 w 480"/>
              <a:gd name="T189" fmla="*/ 556 h 55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80" h="556">
                <a:moveTo>
                  <a:pt x="0" y="300"/>
                </a:moveTo>
                <a:lnTo>
                  <a:pt x="386" y="300"/>
                </a:lnTo>
                <a:lnTo>
                  <a:pt x="390" y="300"/>
                </a:lnTo>
                <a:lnTo>
                  <a:pt x="392" y="300"/>
                </a:lnTo>
                <a:lnTo>
                  <a:pt x="394" y="308"/>
                </a:lnTo>
                <a:lnTo>
                  <a:pt x="392" y="316"/>
                </a:lnTo>
                <a:lnTo>
                  <a:pt x="394" y="326"/>
                </a:lnTo>
                <a:lnTo>
                  <a:pt x="406" y="322"/>
                </a:lnTo>
                <a:lnTo>
                  <a:pt x="418" y="320"/>
                </a:lnTo>
                <a:lnTo>
                  <a:pt x="428" y="320"/>
                </a:lnTo>
                <a:lnTo>
                  <a:pt x="438" y="322"/>
                </a:lnTo>
                <a:lnTo>
                  <a:pt x="454" y="328"/>
                </a:lnTo>
                <a:lnTo>
                  <a:pt x="460" y="332"/>
                </a:lnTo>
                <a:lnTo>
                  <a:pt x="466" y="338"/>
                </a:lnTo>
                <a:lnTo>
                  <a:pt x="474" y="350"/>
                </a:lnTo>
                <a:lnTo>
                  <a:pt x="480" y="366"/>
                </a:lnTo>
                <a:lnTo>
                  <a:pt x="480" y="382"/>
                </a:lnTo>
                <a:lnTo>
                  <a:pt x="478" y="398"/>
                </a:lnTo>
                <a:lnTo>
                  <a:pt x="474" y="416"/>
                </a:lnTo>
                <a:lnTo>
                  <a:pt x="466" y="432"/>
                </a:lnTo>
                <a:lnTo>
                  <a:pt x="456" y="448"/>
                </a:lnTo>
                <a:lnTo>
                  <a:pt x="444" y="460"/>
                </a:lnTo>
                <a:lnTo>
                  <a:pt x="426" y="468"/>
                </a:lnTo>
                <a:lnTo>
                  <a:pt x="406" y="476"/>
                </a:lnTo>
                <a:lnTo>
                  <a:pt x="396" y="478"/>
                </a:lnTo>
                <a:lnTo>
                  <a:pt x="382" y="480"/>
                </a:lnTo>
                <a:lnTo>
                  <a:pt x="370" y="482"/>
                </a:lnTo>
                <a:lnTo>
                  <a:pt x="360" y="484"/>
                </a:lnTo>
                <a:lnTo>
                  <a:pt x="346" y="492"/>
                </a:lnTo>
                <a:lnTo>
                  <a:pt x="336" y="500"/>
                </a:lnTo>
                <a:lnTo>
                  <a:pt x="326" y="512"/>
                </a:lnTo>
                <a:lnTo>
                  <a:pt x="318" y="522"/>
                </a:lnTo>
                <a:lnTo>
                  <a:pt x="304" y="532"/>
                </a:lnTo>
                <a:lnTo>
                  <a:pt x="292" y="538"/>
                </a:lnTo>
                <a:lnTo>
                  <a:pt x="282" y="544"/>
                </a:lnTo>
                <a:lnTo>
                  <a:pt x="278" y="550"/>
                </a:lnTo>
                <a:lnTo>
                  <a:pt x="276" y="554"/>
                </a:lnTo>
                <a:lnTo>
                  <a:pt x="122" y="554"/>
                </a:lnTo>
                <a:lnTo>
                  <a:pt x="118" y="556"/>
                </a:lnTo>
                <a:lnTo>
                  <a:pt x="116" y="556"/>
                </a:lnTo>
                <a:lnTo>
                  <a:pt x="112" y="552"/>
                </a:lnTo>
                <a:lnTo>
                  <a:pt x="108" y="548"/>
                </a:lnTo>
                <a:lnTo>
                  <a:pt x="104" y="542"/>
                </a:lnTo>
                <a:lnTo>
                  <a:pt x="94" y="534"/>
                </a:lnTo>
                <a:lnTo>
                  <a:pt x="82" y="526"/>
                </a:lnTo>
                <a:lnTo>
                  <a:pt x="68" y="516"/>
                </a:lnTo>
                <a:lnTo>
                  <a:pt x="54" y="504"/>
                </a:lnTo>
                <a:lnTo>
                  <a:pt x="40" y="488"/>
                </a:lnTo>
                <a:lnTo>
                  <a:pt x="30" y="468"/>
                </a:lnTo>
                <a:lnTo>
                  <a:pt x="20" y="448"/>
                </a:lnTo>
                <a:lnTo>
                  <a:pt x="14" y="424"/>
                </a:lnTo>
                <a:lnTo>
                  <a:pt x="8" y="400"/>
                </a:lnTo>
                <a:lnTo>
                  <a:pt x="4" y="372"/>
                </a:lnTo>
                <a:lnTo>
                  <a:pt x="0" y="312"/>
                </a:lnTo>
                <a:lnTo>
                  <a:pt x="0" y="300"/>
                </a:lnTo>
                <a:close/>
                <a:moveTo>
                  <a:pt x="132" y="20"/>
                </a:moveTo>
                <a:lnTo>
                  <a:pt x="132" y="20"/>
                </a:lnTo>
                <a:lnTo>
                  <a:pt x="136" y="22"/>
                </a:lnTo>
                <a:lnTo>
                  <a:pt x="136" y="26"/>
                </a:lnTo>
                <a:lnTo>
                  <a:pt x="138" y="36"/>
                </a:lnTo>
                <a:lnTo>
                  <a:pt x="140" y="48"/>
                </a:lnTo>
                <a:lnTo>
                  <a:pt x="138" y="60"/>
                </a:lnTo>
                <a:lnTo>
                  <a:pt x="136" y="70"/>
                </a:lnTo>
                <a:lnTo>
                  <a:pt x="132" y="90"/>
                </a:lnTo>
                <a:lnTo>
                  <a:pt x="130" y="98"/>
                </a:lnTo>
                <a:lnTo>
                  <a:pt x="134" y="112"/>
                </a:lnTo>
                <a:lnTo>
                  <a:pt x="142" y="140"/>
                </a:lnTo>
                <a:lnTo>
                  <a:pt x="150" y="164"/>
                </a:lnTo>
                <a:lnTo>
                  <a:pt x="152" y="176"/>
                </a:lnTo>
                <a:lnTo>
                  <a:pt x="154" y="186"/>
                </a:lnTo>
                <a:lnTo>
                  <a:pt x="152" y="194"/>
                </a:lnTo>
                <a:lnTo>
                  <a:pt x="148" y="206"/>
                </a:lnTo>
                <a:lnTo>
                  <a:pt x="144" y="216"/>
                </a:lnTo>
                <a:lnTo>
                  <a:pt x="140" y="224"/>
                </a:lnTo>
                <a:lnTo>
                  <a:pt x="128" y="240"/>
                </a:lnTo>
                <a:lnTo>
                  <a:pt x="120" y="254"/>
                </a:lnTo>
                <a:lnTo>
                  <a:pt x="116" y="268"/>
                </a:lnTo>
                <a:lnTo>
                  <a:pt x="112" y="274"/>
                </a:lnTo>
                <a:lnTo>
                  <a:pt x="108" y="276"/>
                </a:lnTo>
                <a:lnTo>
                  <a:pt x="104" y="274"/>
                </a:lnTo>
                <a:lnTo>
                  <a:pt x="102" y="268"/>
                </a:lnTo>
                <a:lnTo>
                  <a:pt x="98" y="244"/>
                </a:lnTo>
                <a:lnTo>
                  <a:pt x="102" y="232"/>
                </a:lnTo>
                <a:lnTo>
                  <a:pt x="110" y="208"/>
                </a:lnTo>
                <a:lnTo>
                  <a:pt x="112" y="196"/>
                </a:lnTo>
                <a:lnTo>
                  <a:pt x="112" y="186"/>
                </a:lnTo>
                <a:lnTo>
                  <a:pt x="112" y="170"/>
                </a:lnTo>
                <a:lnTo>
                  <a:pt x="108" y="158"/>
                </a:lnTo>
                <a:lnTo>
                  <a:pt x="102" y="142"/>
                </a:lnTo>
                <a:lnTo>
                  <a:pt x="98" y="124"/>
                </a:lnTo>
                <a:lnTo>
                  <a:pt x="96" y="104"/>
                </a:lnTo>
                <a:lnTo>
                  <a:pt x="96" y="94"/>
                </a:lnTo>
                <a:lnTo>
                  <a:pt x="100" y="82"/>
                </a:lnTo>
                <a:lnTo>
                  <a:pt x="104" y="70"/>
                </a:lnTo>
                <a:lnTo>
                  <a:pt x="110" y="58"/>
                </a:lnTo>
                <a:lnTo>
                  <a:pt x="120" y="42"/>
                </a:lnTo>
                <a:lnTo>
                  <a:pt x="126" y="26"/>
                </a:lnTo>
                <a:lnTo>
                  <a:pt x="128" y="22"/>
                </a:lnTo>
                <a:lnTo>
                  <a:pt x="132" y="20"/>
                </a:lnTo>
                <a:close/>
                <a:moveTo>
                  <a:pt x="218" y="0"/>
                </a:moveTo>
                <a:lnTo>
                  <a:pt x="218" y="0"/>
                </a:lnTo>
                <a:lnTo>
                  <a:pt x="220" y="0"/>
                </a:lnTo>
                <a:lnTo>
                  <a:pt x="222" y="2"/>
                </a:lnTo>
                <a:lnTo>
                  <a:pt x="226" y="10"/>
                </a:lnTo>
                <a:lnTo>
                  <a:pt x="228" y="22"/>
                </a:lnTo>
                <a:lnTo>
                  <a:pt x="230" y="36"/>
                </a:lnTo>
                <a:lnTo>
                  <a:pt x="230" y="50"/>
                </a:lnTo>
                <a:lnTo>
                  <a:pt x="226" y="66"/>
                </a:lnTo>
                <a:lnTo>
                  <a:pt x="222" y="84"/>
                </a:lnTo>
                <a:lnTo>
                  <a:pt x="220" y="96"/>
                </a:lnTo>
                <a:lnTo>
                  <a:pt x="222" y="112"/>
                </a:lnTo>
                <a:lnTo>
                  <a:pt x="232" y="134"/>
                </a:lnTo>
                <a:lnTo>
                  <a:pt x="242" y="160"/>
                </a:lnTo>
                <a:lnTo>
                  <a:pt x="246" y="170"/>
                </a:lnTo>
                <a:lnTo>
                  <a:pt x="246" y="180"/>
                </a:lnTo>
                <a:lnTo>
                  <a:pt x="244" y="194"/>
                </a:lnTo>
                <a:lnTo>
                  <a:pt x="240" y="208"/>
                </a:lnTo>
                <a:lnTo>
                  <a:pt x="230" y="224"/>
                </a:lnTo>
                <a:lnTo>
                  <a:pt x="218" y="240"/>
                </a:lnTo>
                <a:lnTo>
                  <a:pt x="206" y="258"/>
                </a:lnTo>
                <a:lnTo>
                  <a:pt x="200" y="270"/>
                </a:lnTo>
                <a:lnTo>
                  <a:pt x="198" y="278"/>
                </a:lnTo>
                <a:lnTo>
                  <a:pt x="194" y="280"/>
                </a:lnTo>
                <a:lnTo>
                  <a:pt x="190" y="280"/>
                </a:lnTo>
                <a:lnTo>
                  <a:pt x="188" y="278"/>
                </a:lnTo>
                <a:lnTo>
                  <a:pt x="186" y="270"/>
                </a:lnTo>
                <a:lnTo>
                  <a:pt x="184" y="260"/>
                </a:lnTo>
                <a:lnTo>
                  <a:pt x="184" y="256"/>
                </a:lnTo>
                <a:lnTo>
                  <a:pt x="186" y="244"/>
                </a:lnTo>
                <a:lnTo>
                  <a:pt x="192" y="230"/>
                </a:lnTo>
                <a:lnTo>
                  <a:pt x="200" y="208"/>
                </a:lnTo>
                <a:lnTo>
                  <a:pt x="202" y="198"/>
                </a:lnTo>
                <a:lnTo>
                  <a:pt x="204" y="188"/>
                </a:lnTo>
                <a:lnTo>
                  <a:pt x="202" y="168"/>
                </a:lnTo>
                <a:lnTo>
                  <a:pt x="196" y="148"/>
                </a:lnTo>
                <a:lnTo>
                  <a:pt x="188" y="128"/>
                </a:lnTo>
                <a:lnTo>
                  <a:pt x="182" y="114"/>
                </a:lnTo>
                <a:lnTo>
                  <a:pt x="180" y="100"/>
                </a:lnTo>
                <a:lnTo>
                  <a:pt x="182" y="90"/>
                </a:lnTo>
                <a:lnTo>
                  <a:pt x="184" y="80"/>
                </a:lnTo>
                <a:lnTo>
                  <a:pt x="196" y="54"/>
                </a:lnTo>
                <a:lnTo>
                  <a:pt x="206" y="36"/>
                </a:lnTo>
                <a:lnTo>
                  <a:pt x="210" y="26"/>
                </a:lnTo>
                <a:lnTo>
                  <a:pt x="212" y="18"/>
                </a:lnTo>
                <a:lnTo>
                  <a:pt x="216" y="6"/>
                </a:lnTo>
                <a:lnTo>
                  <a:pt x="216" y="2"/>
                </a:lnTo>
                <a:lnTo>
                  <a:pt x="218" y="0"/>
                </a:lnTo>
                <a:close/>
                <a:moveTo>
                  <a:pt x="298" y="20"/>
                </a:moveTo>
                <a:lnTo>
                  <a:pt x="298" y="20"/>
                </a:lnTo>
                <a:lnTo>
                  <a:pt x="300" y="20"/>
                </a:lnTo>
                <a:lnTo>
                  <a:pt x="304" y="24"/>
                </a:lnTo>
                <a:lnTo>
                  <a:pt x="306" y="36"/>
                </a:lnTo>
                <a:lnTo>
                  <a:pt x="308" y="42"/>
                </a:lnTo>
                <a:lnTo>
                  <a:pt x="312" y="56"/>
                </a:lnTo>
                <a:lnTo>
                  <a:pt x="312" y="64"/>
                </a:lnTo>
                <a:lnTo>
                  <a:pt x="312" y="74"/>
                </a:lnTo>
                <a:lnTo>
                  <a:pt x="308" y="90"/>
                </a:lnTo>
                <a:lnTo>
                  <a:pt x="308" y="94"/>
                </a:lnTo>
                <a:lnTo>
                  <a:pt x="312" y="108"/>
                </a:lnTo>
                <a:lnTo>
                  <a:pt x="320" y="130"/>
                </a:lnTo>
                <a:lnTo>
                  <a:pt x="330" y="154"/>
                </a:lnTo>
                <a:lnTo>
                  <a:pt x="332" y="164"/>
                </a:lnTo>
                <a:lnTo>
                  <a:pt x="334" y="174"/>
                </a:lnTo>
                <a:lnTo>
                  <a:pt x="332" y="186"/>
                </a:lnTo>
                <a:lnTo>
                  <a:pt x="328" y="200"/>
                </a:lnTo>
                <a:lnTo>
                  <a:pt x="320" y="214"/>
                </a:lnTo>
                <a:lnTo>
                  <a:pt x="308" y="230"/>
                </a:lnTo>
                <a:lnTo>
                  <a:pt x="292" y="254"/>
                </a:lnTo>
                <a:lnTo>
                  <a:pt x="284" y="270"/>
                </a:lnTo>
                <a:lnTo>
                  <a:pt x="282" y="276"/>
                </a:lnTo>
                <a:lnTo>
                  <a:pt x="278" y="278"/>
                </a:lnTo>
                <a:lnTo>
                  <a:pt x="274" y="278"/>
                </a:lnTo>
                <a:lnTo>
                  <a:pt x="274" y="276"/>
                </a:lnTo>
                <a:lnTo>
                  <a:pt x="272" y="268"/>
                </a:lnTo>
                <a:lnTo>
                  <a:pt x="270" y="256"/>
                </a:lnTo>
                <a:lnTo>
                  <a:pt x="270" y="252"/>
                </a:lnTo>
                <a:lnTo>
                  <a:pt x="272" y="242"/>
                </a:lnTo>
                <a:lnTo>
                  <a:pt x="280" y="228"/>
                </a:lnTo>
                <a:lnTo>
                  <a:pt x="286" y="212"/>
                </a:lnTo>
                <a:lnTo>
                  <a:pt x="292" y="198"/>
                </a:lnTo>
                <a:lnTo>
                  <a:pt x="294" y="186"/>
                </a:lnTo>
                <a:lnTo>
                  <a:pt x="296" y="174"/>
                </a:lnTo>
                <a:lnTo>
                  <a:pt x="294" y="160"/>
                </a:lnTo>
                <a:lnTo>
                  <a:pt x="288" y="144"/>
                </a:lnTo>
                <a:lnTo>
                  <a:pt x="278" y="118"/>
                </a:lnTo>
                <a:lnTo>
                  <a:pt x="276" y="108"/>
                </a:lnTo>
                <a:lnTo>
                  <a:pt x="274" y="100"/>
                </a:lnTo>
                <a:lnTo>
                  <a:pt x="276" y="86"/>
                </a:lnTo>
                <a:lnTo>
                  <a:pt x="280" y="74"/>
                </a:lnTo>
                <a:lnTo>
                  <a:pt x="286" y="56"/>
                </a:lnTo>
                <a:lnTo>
                  <a:pt x="292" y="40"/>
                </a:lnTo>
                <a:lnTo>
                  <a:pt x="294" y="30"/>
                </a:lnTo>
                <a:lnTo>
                  <a:pt x="296" y="22"/>
                </a:lnTo>
                <a:lnTo>
                  <a:pt x="298" y="20"/>
                </a:lnTo>
                <a:close/>
                <a:moveTo>
                  <a:pt x="440" y="346"/>
                </a:moveTo>
                <a:lnTo>
                  <a:pt x="440" y="346"/>
                </a:lnTo>
                <a:lnTo>
                  <a:pt x="426" y="346"/>
                </a:lnTo>
                <a:lnTo>
                  <a:pt x="414" y="348"/>
                </a:lnTo>
                <a:lnTo>
                  <a:pt x="394" y="350"/>
                </a:lnTo>
                <a:lnTo>
                  <a:pt x="382" y="406"/>
                </a:lnTo>
                <a:lnTo>
                  <a:pt x="376" y="434"/>
                </a:lnTo>
                <a:lnTo>
                  <a:pt x="368" y="460"/>
                </a:lnTo>
                <a:lnTo>
                  <a:pt x="382" y="458"/>
                </a:lnTo>
                <a:lnTo>
                  <a:pt x="398" y="454"/>
                </a:lnTo>
                <a:lnTo>
                  <a:pt x="412" y="448"/>
                </a:lnTo>
                <a:lnTo>
                  <a:pt x="424" y="440"/>
                </a:lnTo>
                <a:lnTo>
                  <a:pt x="436" y="430"/>
                </a:lnTo>
                <a:lnTo>
                  <a:pt x="444" y="420"/>
                </a:lnTo>
                <a:lnTo>
                  <a:pt x="452" y="408"/>
                </a:lnTo>
                <a:lnTo>
                  <a:pt x="456" y="396"/>
                </a:lnTo>
                <a:lnTo>
                  <a:pt x="458" y="384"/>
                </a:lnTo>
                <a:lnTo>
                  <a:pt x="456" y="370"/>
                </a:lnTo>
                <a:lnTo>
                  <a:pt x="450" y="358"/>
                </a:lnTo>
                <a:lnTo>
                  <a:pt x="440" y="346"/>
                </a:lnTo>
                <a:close/>
              </a:path>
            </a:pathLst>
          </a:custGeom>
          <a:solidFill>
            <a:srgbClr val="FFFF00"/>
          </a:solidFill>
          <a:ln w="9525">
            <a:noFill/>
            <a:miter lim="800000"/>
            <a:headEnd/>
            <a:tailEnd/>
          </a:ln>
        </p:spPr>
        <p:txBody>
          <a:bodyPr lIns="91416" tIns="45708" rIns="91416" bIns="45708"/>
          <a:lstStyle/>
          <a:p>
            <a:endParaRPr lang="zh-CN" altLang="zh-CN">
              <a:solidFill>
                <a:srgbClr val="000000"/>
              </a:solidFill>
              <a:latin typeface="Segoe UI Light" pitchFamily="34" charset="0"/>
              <a:ea typeface="微软雅黑" pitchFamily="34" charset="-122"/>
              <a:sym typeface="Segoe UI Light" pitchFamily="34" charset="0"/>
            </a:endParaRPr>
          </a:p>
        </p:txBody>
      </p:sp>
      <p:sp>
        <p:nvSpPr>
          <p:cNvPr id="43012" name="内容占位符 1"/>
          <p:cNvSpPr>
            <a:spLocks noChangeArrowheads="1"/>
          </p:cNvSpPr>
          <p:nvPr/>
        </p:nvSpPr>
        <p:spPr bwMode="auto">
          <a:xfrm>
            <a:off x="3305179" y="2208215"/>
            <a:ext cx="5637213" cy="720725"/>
          </a:xfrm>
          <a:prstGeom prst="rect">
            <a:avLst/>
          </a:prstGeom>
          <a:noFill/>
          <a:ln w="9525">
            <a:noFill/>
            <a:miter lim="800000"/>
            <a:headEnd/>
            <a:tailEnd/>
          </a:ln>
        </p:spPr>
        <p:txBody>
          <a:bodyPr lIns="68526" tIns="34289" rIns="68526" bIns="34289"/>
          <a:lstStyle/>
          <a:p>
            <a:pPr marL="257175" indent="-257175">
              <a:spcBef>
                <a:spcPct val="20000"/>
              </a:spcBef>
            </a:pPr>
            <a:r>
              <a:rPr lang="zh-CN" altLang="en-US" sz="1400" dirty="0" smtClean="0">
                <a:solidFill>
                  <a:srgbClr val="FFFFFF"/>
                </a:solidFill>
                <a:latin typeface="微软雅黑" pitchFamily="34" charset="-122"/>
                <a:ea typeface="微软雅黑" pitchFamily="34" charset="-122"/>
                <a:sym typeface="微软雅黑" pitchFamily="34" charset="-122"/>
              </a:rPr>
              <a:t>孔鑫凯 </a:t>
            </a:r>
            <a:r>
              <a:rPr lang="zh-CN" altLang="en-US" sz="1400" dirty="0" smtClean="0">
                <a:solidFill>
                  <a:srgbClr val="FFFFFF"/>
                </a:solidFill>
                <a:latin typeface="微软雅黑" pitchFamily="34" charset="-122"/>
                <a:ea typeface="微软雅黑" pitchFamily="34" charset="-122"/>
                <a:sym typeface="微软雅黑" pitchFamily="34" charset="-122"/>
                <a:hlinkClick r:id="rId2"/>
              </a:rPr>
              <a:t>xinkai</a:t>
            </a:r>
            <a:r>
              <a:rPr lang="en-US" altLang="zh-CN" sz="1400" dirty="0" smtClean="0">
                <a:solidFill>
                  <a:srgbClr val="FFFFFF"/>
                </a:solidFill>
                <a:latin typeface="微软雅黑" pitchFamily="34" charset="-122"/>
                <a:ea typeface="微软雅黑" pitchFamily="34" charset="-122"/>
                <a:sym typeface="微软雅黑" pitchFamily="34" charset="-122"/>
                <a:hlinkClick r:id="rId2"/>
              </a:rPr>
              <a:t>@</a:t>
            </a:r>
            <a:r>
              <a:rPr lang="en-US" altLang="zh-CN" sz="1400" dirty="0" err="1" smtClean="0">
                <a:solidFill>
                  <a:srgbClr val="FFFFFF"/>
                </a:solidFill>
                <a:latin typeface="微软雅黑" pitchFamily="34" charset="-122"/>
                <a:ea typeface="微软雅黑" pitchFamily="34" charset="-122"/>
                <a:sym typeface="微软雅黑" pitchFamily="34" charset="-122"/>
                <a:hlinkClick r:id="rId2"/>
              </a:rPr>
              <a:t>chaoxing.com</a:t>
            </a:r>
            <a:endParaRPr lang="en-US" altLang="zh-CN" sz="1400" dirty="0" smtClean="0">
              <a:solidFill>
                <a:srgbClr val="FFFFFF"/>
              </a:solidFill>
              <a:latin typeface="微软雅黑" pitchFamily="34" charset="-122"/>
              <a:ea typeface="微软雅黑" pitchFamily="34" charset="-122"/>
              <a:sym typeface="微软雅黑" pitchFamily="34" charset="-122"/>
            </a:endParaRPr>
          </a:p>
          <a:p>
            <a:pPr marL="257175" indent="-257175">
              <a:spcBef>
                <a:spcPct val="20000"/>
              </a:spcBef>
            </a:pPr>
            <a:r>
              <a:rPr lang="zh-CN" altLang="en-US" sz="1400" dirty="0" smtClean="0">
                <a:solidFill>
                  <a:srgbClr val="FFFFFF"/>
                </a:solidFill>
                <a:latin typeface="微软雅黑" pitchFamily="34" charset="-122"/>
                <a:ea typeface="微软雅黑" pitchFamily="34" charset="-122"/>
                <a:sym typeface="微软雅黑" pitchFamily="34" charset="-122"/>
              </a:rPr>
              <a:t>18607166227</a:t>
            </a:r>
            <a:endParaRPr lang="zh-CN" altLang="en-US" sz="1400" dirty="0">
              <a:solidFill>
                <a:srgbClr val="FFFFFF"/>
              </a:solidFill>
              <a:latin typeface="微软雅黑" pitchFamily="34" charset="-122"/>
              <a:ea typeface="微软雅黑" pitchFamily="34" charset="-122"/>
              <a:sym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010"/>
                                        </p:tgtEl>
                                        <p:attrNameLst>
                                          <p:attrName>style.visibility</p:attrName>
                                        </p:attrNameLst>
                                      </p:cBhvr>
                                      <p:to>
                                        <p:strVal val="visible"/>
                                      </p:to>
                                    </p:set>
                                    <p:animEffect>
                                      <p:cBhvr>
                                        <p:cTn id="7" dur="500"/>
                                        <p:tgtEl>
                                          <p:spTgt spid="430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3011"/>
                                        </p:tgtEl>
                                        <p:attrNameLst>
                                          <p:attrName>style.visibility</p:attrName>
                                        </p:attrNameLst>
                                      </p:cBhvr>
                                      <p:to>
                                        <p:strVal val="visible"/>
                                      </p:to>
                                    </p:set>
                                    <p:animEffect>
                                      <p:cBhvr>
                                        <p:cTn id="10" dur="500"/>
                                        <p:tgtEl>
                                          <p:spTgt spid="430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3012"/>
                                        </p:tgtEl>
                                        <p:attrNameLst>
                                          <p:attrName>style.visibility</p:attrName>
                                        </p:attrNameLst>
                                      </p:cBhvr>
                                      <p:to>
                                        <p:strVal val="visible"/>
                                      </p:to>
                                    </p:set>
                                    <p:animEffect>
                                      <p:cBhvr>
                                        <p:cTn id="13" dur="500"/>
                                        <p:tgtEl>
                                          <p:spTgt spid="43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bldLvl="0" autoUpdateAnimBg="0"/>
      <p:bldP spid="43011" grpId="0" bldLvl="0" animBg="1" autoUpdateAnimBg="0"/>
      <p:bldP spid="43012"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内容占位符 3" descr="MOOOC发展示意图(Wiki 百科）.jpg"/>
          <p:cNvPicPr>
            <a:picLocks noChangeAspect="1" noChangeArrowheads="1"/>
          </p:cNvPicPr>
          <p:nvPr/>
        </p:nvPicPr>
        <p:blipFill>
          <a:blip r:embed="rId2"/>
          <a:srcRect/>
          <a:stretch>
            <a:fillRect/>
          </a:stretch>
        </p:blipFill>
        <p:spPr bwMode="auto">
          <a:xfrm>
            <a:off x="971550" y="1438276"/>
            <a:ext cx="7169150" cy="2775347"/>
          </a:xfrm>
          <a:prstGeom prst="rect">
            <a:avLst/>
          </a:prstGeom>
          <a:noFill/>
          <a:ln w="9525">
            <a:noFill/>
            <a:miter lim="800000"/>
            <a:headEnd/>
            <a:tailEnd/>
          </a:ln>
        </p:spPr>
      </p:pic>
      <p:sp>
        <p:nvSpPr>
          <p:cNvPr id="44035" name="标题 1"/>
          <p:cNvSpPr>
            <a:spLocks noChangeArrowheads="1"/>
          </p:cNvSpPr>
          <p:nvPr/>
        </p:nvSpPr>
        <p:spPr bwMode="auto">
          <a:xfrm>
            <a:off x="642938" y="285750"/>
            <a:ext cx="7497762" cy="639366"/>
          </a:xfrm>
          <a:prstGeom prst="rect">
            <a:avLst/>
          </a:prstGeom>
          <a:noFill/>
          <a:ln w="9525">
            <a:noFill/>
            <a:miter lim="800000"/>
            <a:headEnd/>
            <a:tailEnd/>
          </a:ln>
        </p:spPr>
        <p:txBody>
          <a:bodyPr/>
          <a:lstStyle/>
          <a:p>
            <a:pPr algn="ctr" eaLnBrk="0" hangingPunct="0"/>
            <a:r>
              <a:rPr lang="en-US" altLang="zh-CN" sz="3600" b="1">
                <a:solidFill>
                  <a:schemeClr val="bg1"/>
                </a:solidFill>
                <a:latin typeface="微软雅黑" pitchFamily="34" charset="-122"/>
                <a:ea typeface="微软雅黑" pitchFamily="34" charset="-122"/>
                <a:sym typeface="微软雅黑" pitchFamily="34" charset="-122"/>
              </a:rPr>
              <a:t>MOOCs—</a:t>
            </a:r>
            <a:r>
              <a:rPr lang="zh-CN" altLang="en-US" sz="3600" b="1">
                <a:solidFill>
                  <a:schemeClr val="bg1"/>
                </a:solidFill>
                <a:latin typeface="微软雅黑" pitchFamily="34" charset="-122"/>
                <a:ea typeface="微软雅黑" pitchFamily="34" charset="-122"/>
                <a:sym typeface="微软雅黑" pitchFamily="34" charset="-122"/>
              </a:rPr>
              <a:t>大规模在线开放课程</a:t>
            </a:r>
            <a:endParaRPr lang="en-US" altLang="zh-CN" sz="3600" b="1">
              <a:solidFill>
                <a:schemeClr val="bg1"/>
              </a:solidFill>
              <a:latin typeface="微软雅黑" pitchFamily="34" charset="-122"/>
              <a:ea typeface="微软雅黑" pitchFamily="34" charset="-122"/>
              <a:sym typeface="微软雅黑" pitchFamily="34" charset="-122"/>
            </a:endParaRPr>
          </a:p>
          <a:p>
            <a:pPr algn="ctr" eaLnBrk="0" hangingPunct="0"/>
            <a:r>
              <a:rPr lang="en-US" altLang="zh-CN" sz="3600" b="1">
                <a:solidFill>
                  <a:schemeClr val="bg1"/>
                </a:solidFill>
                <a:latin typeface="微软雅黑" pitchFamily="34" charset="-122"/>
                <a:ea typeface="微软雅黑" pitchFamily="34" charset="-122"/>
                <a:sym typeface="微软雅黑" pitchFamily="34" charset="-122"/>
              </a:rPr>
              <a:t>Massive Open Online Courses</a:t>
            </a:r>
            <a:endParaRPr lang="zh-CN" altLang="en-US" sz="3600" b="1">
              <a:solidFill>
                <a:schemeClr val="bg1"/>
              </a:solidFill>
              <a:latin typeface="微软雅黑" pitchFamily="34" charset="-122"/>
              <a:ea typeface="微软雅黑" pitchFamily="34" charset="-122"/>
              <a:sym typeface="微软雅黑" pitchFamily="34" charset="-122"/>
            </a:endParaRPr>
          </a:p>
        </p:txBody>
      </p:sp>
      <p:grpSp>
        <p:nvGrpSpPr>
          <p:cNvPr id="2" name="Group 5"/>
          <p:cNvGrpSpPr>
            <a:grpSpLocks/>
          </p:cNvGrpSpPr>
          <p:nvPr/>
        </p:nvGrpSpPr>
        <p:grpSpPr bwMode="auto">
          <a:xfrm>
            <a:off x="755650" y="1546623"/>
            <a:ext cx="7632700" cy="1032430"/>
            <a:chOff x="0" y="0"/>
            <a:chExt cx="7632844" cy="1379608"/>
          </a:xfrm>
        </p:grpSpPr>
        <p:grpSp>
          <p:nvGrpSpPr>
            <p:cNvPr id="3" name="Group 6"/>
            <p:cNvGrpSpPr>
              <a:grpSpLocks/>
            </p:cNvGrpSpPr>
            <p:nvPr/>
          </p:nvGrpSpPr>
          <p:grpSpPr bwMode="auto">
            <a:xfrm>
              <a:off x="0" y="0"/>
              <a:ext cx="7632844" cy="1010000"/>
              <a:chOff x="0" y="0"/>
              <a:chExt cx="9870323" cy="1346667"/>
            </a:xfrm>
          </p:grpSpPr>
          <p:sp>
            <p:nvSpPr>
              <p:cNvPr id="44051" name="Rectangle 47"/>
              <p:cNvSpPr>
                <a:spLocks noChangeArrowheads="1"/>
              </p:cNvSpPr>
              <p:nvPr/>
            </p:nvSpPr>
            <p:spPr bwMode="auto">
              <a:xfrm>
                <a:off x="1878567" y="0"/>
                <a:ext cx="7991756" cy="1346667"/>
              </a:xfrm>
              <a:prstGeom prst="rect">
                <a:avLst/>
              </a:prstGeom>
              <a:solidFill>
                <a:srgbClr val="FF3300"/>
              </a:solidFill>
              <a:ln w="9525">
                <a:noFill/>
                <a:miter lim="800000"/>
                <a:headEnd/>
                <a:tailEnd/>
              </a:ln>
            </p:spPr>
            <p:txBody>
              <a:bodyPr lIns="91436" tIns="45718" rIns="91436" bIns="45718" anchor="ctr"/>
              <a:lstStyle/>
              <a:p>
                <a:pPr>
                  <a:lnSpc>
                    <a:spcPct val="120000"/>
                  </a:lnSpc>
                </a:pPr>
                <a:r>
                  <a:rPr lang="zh-CN" altLang="en-US" sz="2100" b="1" dirty="0" smtClean="0">
                    <a:solidFill>
                      <a:srgbClr val="FFFFFF"/>
                    </a:solidFill>
                    <a:latin typeface="微软雅黑" pitchFamily="34" charset="-122"/>
                    <a:ea typeface="微软雅黑" pitchFamily="34" charset="-122"/>
                    <a:sym typeface="微软雅黑" pitchFamily="34" charset="-122"/>
                  </a:rPr>
                  <a:t>斯坦福</a:t>
                </a:r>
                <a:endParaRPr lang="en-US" altLang="zh-CN" sz="2100" b="1" dirty="0" smtClean="0">
                  <a:solidFill>
                    <a:srgbClr val="FFFFFF"/>
                  </a:solidFill>
                  <a:latin typeface="微软雅黑" pitchFamily="34" charset="-122"/>
                  <a:ea typeface="微软雅黑" pitchFamily="34" charset="-122"/>
                  <a:sym typeface="微软雅黑" pitchFamily="34" charset="-122"/>
                </a:endParaRPr>
              </a:p>
              <a:p>
                <a:pPr>
                  <a:lnSpc>
                    <a:spcPct val="120000"/>
                  </a:lnSpc>
                </a:pPr>
                <a:r>
                  <a:rPr lang="zh-CN" altLang="en-US" sz="2100" b="1" dirty="0" smtClean="0">
                    <a:solidFill>
                      <a:srgbClr val="FFFFFF"/>
                    </a:solidFill>
                    <a:latin typeface="微软雅黑" pitchFamily="34" charset="-122"/>
                    <a:ea typeface="微软雅黑" pitchFamily="34" charset="-122"/>
                    <a:sym typeface="微软雅黑" pitchFamily="34" charset="-122"/>
                  </a:rPr>
                  <a:t>目前</a:t>
                </a:r>
                <a:r>
                  <a:rPr lang="en-US" altLang="zh-CN" sz="2100" b="1" dirty="0">
                    <a:solidFill>
                      <a:srgbClr val="FFFFFF"/>
                    </a:solidFill>
                    <a:latin typeface="微软雅黑" pitchFamily="34" charset="-122"/>
                    <a:ea typeface="微软雅黑" pitchFamily="34" charset="-122"/>
                    <a:sym typeface="微软雅黑" pitchFamily="34" charset="-122"/>
                  </a:rPr>
                  <a:t>28</a:t>
                </a:r>
                <a:r>
                  <a:rPr lang="zh-CN" altLang="en-US" sz="2100" b="1" dirty="0">
                    <a:solidFill>
                      <a:srgbClr val="FFFFFF"/>
                    </a:solidFill>
                    <a:latin typeface="微软雅黑" pitchFamily="34" charset="-122"/>
                    <a:ea typeface="微软雅黑" pitchFamily="34" charset="-122"/>
                    <a:sym typeface="微软雅黑" pitchFamily="34" charset="-122"/>
                  </a:rPr>
                  <a:t>门课程</a:t>
                </a:r>
              </a:p>
            </p:txBody>
          </p:sp>
          <p:sp>
            <p:nvSpPr>
              <p:cNvPr id="44052" name="Rectangle 48"/>
              <p:cNvSpPr>
                <a:spLocks noChangeArrowheads="1"/>
              </p:cNvSpPr>
              <p:nvPr/>
            </p:nvSpPr>
            <p:spPr bwMode="auto">
              <a:xfrm>
                <a:off x="0" y="0"/>
                <a:ext cx="1809717" cy="1346667"/>
              </a:xfrm>
              <a:prstGeom prst="rect">
                <a:avLst/>
              </a:prstGeom>
              <a:solidFill>
                <a:srgbClr val="FF3300"/>
              </a:solidFill>
              <a:ln w="9525">
                <a:noFill/>
                <a:miter lim="800000"/>
                <a:headEnd/>
                <a:tailEnd/>
              </a:ln>
            </p:spPr>
            <p:txBody>
              <a:bodyPr lIns="91436" tIns="45718" rIns="91436" bIns="45718" anchor="ctr"/>
              <a:lstStyle/>
              <a:p>
                <a:pPr>
                  <a:lnSpc>
                    <a:spcPct val="120000"/>
                  </a:lnSpc>
                </a:pPr>
                <a:endParaRPr lang="zh-CN" altLang="en-US" sz="2100">
                  <a:solidFill>
                    <a:srgbClr val="FFFFFF"/>
                  </a:solidFill>
                  <a:latin typeface="微软雅黑" pitchFamily="34" charset="-122"/>
                  <a:ea typeface="微软雅黑" pitchFamily="34" charset="-122"/>
                  <a:sym typeface="微软雅黑" pitchFamily="34" charset="-122"/>
                </a:endParaRPr>
              </a:p>
            </p:txBody>
          </p:sp>
        </p:grpSp>
        <p:sp>
          <p:nvSpPr>
            <p:cNvPr id="44050" name="TextBox 15"/>
            <p:cNvSpPr>
              <a:spLocks noChangeArrowheads="1"/>
            </p:cNvSpPr>
            <p:nvPr/>
          </p:nvSpPr>
          <p:spPr bwMode="auto">
            <a:xfrm>
              <a:off x="0" y="310298"/>
              <a:ext cx="1399731" cy="1069310"/>
            </a:xfrm>
            <a:prstGeom prst="rect">
              <a:avLst/>
            </a:prstGeom>
            <a:noFill/>
            <a:ln w="9525">
              <a:noFill/>
              <a:miter lim="800000"/>
              <a:headEnd/>
              <a:tailEnd/>
            </a:ln>
          </p:spPr>
          <p:txBody>
            <a:bodyPr>
              <a:spAutoFit/>
            </a:bodyPr>
            <a:lstStyle/>
            <a:p>
              <a:pPr algn="ctr"/>
              <a:r>
                <a:rPr lang="en-US" altLang="zh-CN" sz="2400" b="1">
                  <a:solidFill>
                    <a:srgbClr val="FFFFFF"/>
                  </a:solidFill>
                  <a:latin typeface="Calibri" pitchFamily="34" charset="0"/>
                </a:rPr>
                <a:t>Udacity</a:t>
              </a:r>
              <a:endParaRPr lang="zh-CN" altLang="en-US" sz="2400" b="1">
                <a:solidFill>
                  <a:srgbClr val="FFFFFF"/>
                </a:solidFill>
                <a:latin typeface="Calibri" pitchFamily="34" charset="0"/>
              </a:endParaRPr>
            </a:p>
            <a:p>
              <a:pPr algn="ctr"/>
              <a:endParaRPr lang="zh-CN" altLang="en-US" sz="2200">
                <a:solidFill>
                  <a:schemeClr val="bg1"/>
                </a:solidFill>
                <a:latin typeface="微软雅黑" pitchFamily="34" charset="-122"/>
                <a:ea typeface="微软雅黑" pitchFamily="34" charset="-122"/>
                <a:sym typeface="微软雅黑" pitchFamily="34" charset="-122"/>
              </a:endParaRPr>
            </a:p>
          </p:txBody>
        </p:sp>
      </p:grpSp>
      <p:grpSp>
        <p:nvGrpSpPr>
          <p:cNvPr id="4" name="Group 10"/>
          <p:cNvGrpSpPr>
            <a:grpSpLocks/>
          </p:cNvGrpSpPr>
          <p:nvPr/>
        </p:nvGrpSpPr>
        <p:grpSpPr bwMode="auto">
          <a:xfrm>
            <a:off x="755650" y="2300287"/>
            <a:ext cx="7632700" cy="757238"/>
            <a:chOff x="0" y="0"/>
            <a:chExt cx="7632848" cy="1010000"/>
          </a:xfrm>
        </p:grpSpPr>
        <p:grpSp>
          <p:nvGrpSpPr>
            <p:cNvPr id="5" name="Group 11"/>
            <p:cNvGrpSpPr>
              <a:grpSpLocks/>
            </p:cNvGrpSpPr>
            <p:nvPr/>
          </p:nvGrpSpPr>
          <p:grpSpPr bwMode="auto">
            <a:xfrm>
              <a:off x="1" y="0"/>
              <a:ext cx="7632847" cy="1010000"/>
              <a:chOff x="0" y="0"/>
              <a:chExt cx="9870324" cy="1346667"/>
            </a:xfrm>
          </p:grpSpPr>
          <p:sp>
            <p:nvSpPr>
              <p:cNvPr id="44047" name="Rectangle 51"/>
              <p:cNvSpPr>
                <a:spLocks noChangeArrowheads="1"/>
              </p:cNvSpPr>
              <p:nvPr/>
            </p:nvSpPr>
            <p:spPr bwMode="auto">
              <a:xfrm>
                <a:off x="1878572" y="0"/>
                <a:ext cx="7991752" cy="1346667"/>
              </a:xfrm>
              <a:prstGeom prst="rect">
                <a:avLst/>
              </a:prstGeom>
              <a:solidFill>
                <a:srgbClr val="7030A0"/>
              </a:solidFill>
              <a:ln w="9525">
                <a:noFill/>
                <a:miter lim="800000"/>
                <a:headEnd/>
                <a:tailEnd/>
              </a:ln>
            </p:spPr>
            <p:txBody>
              <a:bodyPr lIns="91436" tIns="45718" rIns="91436" bIns="45718" anchor="ctr"/>
              <a:lstStyle/>
              <a:p>
                <a:pPr>
                  <a:lnSpc>
                    <a:spcPct val="120000"/>
                  </a:lnSpc>
                </a:pPr>
                <a:r>
                  <a:rPr lang="zh-CN" altLang="en-US" sz="2100" b="1" dirty="0">
                    <a:solidFill>
                      <a:srgbClr val="FFFFFF"/>
                    </a:solidFill>
                    <a:latin typeface="微软雅黑" pitchFamily="34" charset="-122"/>
                    <a:ea typeface="微软雅黑" pitchFamily="34" charset="-122"/>
                    <a:sym typeface="微软雅黑" pitchFamily="34" charset="-122"/>
                  </a:rPr>
                  <a:t>哈佛大学、麻省理工学院等</a:t>
                </a:r>
                <a:r>
                  <a:rPr lang="en-US" altLang="zh-CN" sz="2100" b="1" dirty="0">
                    <a:solidFill>
                      <a:srgbClr val="FFFFFF"/>
                    </a:solidFill>
                    <a:latin typeface="微软雅黑" pitchFamily="34" charset="-122"/>
                    <a:ea typeface="微软雅黑" pitchFamily="34" charset="-122"/>
                    <a:sym typeface="微软雅黑" pitchFamily="34" charset="-122"/>
                  </a:rPr>
                  <a:t>28</a:t>
                </a:r>
                <a:r>
                  <a:rPr lang="zh-CN" altLang="en-US" sz="2100" b="1" dirty="0">
                    <a:solidFill>
                      <a:srgbClr val="FFFFFF"/>
                    </a:solidFill>
                    <a:latin typeface="微软雅黑" pitchFamily="34" charset="-122"/>
                    <a:ea typeface="微软雅黑" pitchFamily="34" charset="-122"/>
                    <a:sym typeface="微软雅黑" pitchFamily="34" charset="-122"/>
                  </a:rPr>
                  <a:t>所大学</a:t>
                </a:r>
                <a:endParaRPr lang="en-US" sz="2100" b="1" dirty="0">
                  <a:solidFill>
                    <a:srgbClr val="FFFFFF"/>
                  </a:solidFill>
                  <a:latin typeface="微软雅黑" pitchFamily="34" charset="-122"/>
                  <a:ea typeface="微软雅黑" pitchFamily="34" charset="-122"/>
                  <a:sym typeface="微软雅黑" pitchFamily="34" charset="-122"/>
                </a:endParaRPr>
              </a:p>
              <a:p>
                <a:pPr>
                  <a:lnSpc>
                    <a:spcPct val="120000"/>
                  </a:lnSpc>
                </a:pPr>
                <a:r>
                  <a:rPr lang="zh-CN" altLang="en-US" sz="2100" b="1" dirty="0">
                    <a:solidFill>
                      <a:srgbClr val="FFFFFF"/>
                    </a:solidFill>
                    <a:latin typeface="微软雅黑" pitchFamily="34" charset="-122"/>
                    <a:ea typeface="微软雅黑" pitchFamily="34" charset="-122"/>
                    <a:sym typeface="微软雅黑" pitchFamily="34" charset="-122"/>
                  </a:rPr>
                  <a:t>目前</a:t>
                </a:r>
                <a:r>
                  <a:rPr lang="en-US" altLang="zh-CN" sz="2100" b="1" dirty="0">
                    <a:solidFill>
                      <a:srgbClr val="FFFFFF"/>
                    </a:solidFill>
                    <a:latin typeface="微软雅黑" pitchFamily="34" charset="-122"/>
                    <a:ea typeface="微软雅黑" pitchFamily="34" charset="-122"/>
                    <a:sym typeface="微软雅黑" pitchFamily="34" charset="-122"/>
                  </a:rPr>
                  <a:t>62</a:t>
                </a:r>
                <a:r>
                  <a:rPr lang="zh-CN" altLang="en-US" sz="2100" b="1" dirty="0">
                    <a:solidFill>
                      <a:srgbClr val="FFFFFF"/>
                    </a:solidFill>
                    <a:latin typeface="微软雅黑" pitchFamily="34" charset="-122"/>
                    <a:ea typeface="微软雅黑" pitchFamily="34" charset="-122"/>
                    <a:sym typeface="微软雅黑" pitchFamily="34" charset="-122"/>
                  </a:rPr>
                  <a:t>门课程</a:t>
                </a:r>
                <a:endParaRPr lang="en-US" sz="2100" b="1" dirty="0">
                  <a:solidFill>
                    <a:srgbClr val="FFFFFF"/>
                  </a:solidFill>
                  <a:latin typeface="微软雅黑" pitchFamily="34" charset="-122"/>
                  <a:ea typeface="微软雅黑" pitchFamily="34" charset="-122"/>
                  <a:sym typeface="微软雅黑" pitchFamily="34" charset="-122"/>
                </a:endParaRPr>
              </a:p>
            </p:txBody>
          </p:sp>
          <p:sp>
            <p:nvSpPr>
              <p:cNvPr id="44048" name="Rectangle 52"/>
              <p:cNvSpPr>
                <a:spLocks noChangeArrowheads="1"/>
              </p:cNvSpPr>
              <p:nvPr/>
            </p:nvSpPr>
            <p:spPr bwMode="auto">
              <a:xfrm>
                <a:off x="0" y="0"/>
                <a:ext cx="1809723" cy="1346667"/>
              </a:xfrm>
              <a:prstGeom prst="rect">
                <a:avLst/>
              </a:prstGeom>
              <a:solidFill>
                <a:srgbClr val="7030A0"/>
              </a:solidFill>
              <a:ln w="9525">
                <a:noFill/>
                <a:miter lim="800000"/>
                <a:headEnd/>
                <a:tailEnd/>
              </a:ln>
            </p:spPr>
            <p:txBody>
              <a:bodyPr lIns="91436" tIns="45718" rIns="91436" bIns="45718" anchor="ctr"/>
              <a:lstStyle/>
              <a:p>
                <a:pPr>
                  <a:lnSpc>
                    <a:spcPct val="120000"/>
                  </a:lnSpc>
                </a:pPr>
                <a:endParaRPr lang="zh-CN" altLang="en-US" sz="2100">
                  <a:solidFill>
                    <a:srgbClr val="FFFFFF"/>
                  </a:solidFill>
                  <a:latin typeface="微软雅黑" pitchFamily="34" charset="-122"/>
                  <a:ea typeface="微软雅黑" pitchFamily="34" charset="-122"/>
                  <a:sym typeface="微软雅黑" pitchFamily="34" charset="-122"/>
                </a:endParaRPr>
              </a:p>
            </p:txBody>
          </p:sp>
        </p:grpSp>
        <p:sp>
          <p:nvSpPr>
            <p:cNvPr id="44046" name="TextBox 16"/>
            <p:cNvSpPr>
              <a:spLocks noChangeArrowheads="1"/>
            </p:cNvSpPr>
            <p:nvPr/>
          </p:nvSpPr>
          <p:spPr bwMode="auto">
            <a:xfrm>
              <a:off x="0" y="289990"/>
              <a:ext cx="1399731" cy="574715"/>
            </a:xfrm>
            <a:prstGeom prst="rect">
              <a:avLst/>
            </a:prstGeom>
            <a:noFill/>
            <a:ln w="9525">
              <a:noFill/>
              <a:miter lim="800000"/>
              <a:headEnd/>
              <a:tailEnd/>
            </a:ln>
          </p:spPr>
          <p:txBody>
            <a:bodyPr>
              <a:spAutoFit/>
            </a:bodyPr>
            <a:lstStyle/>
            <a:p>
              <a:pPr algn="ctr"/>
              <a:r>
                <a:rPr lang="en-US" altLang="zh-CN" sz="2200" b="1">
                  <a:solidFill>
                    <a:schemeClr val="bg1"/>
                  </a:solidFill>
                  <a:latin typeface="微软雅黑" pitchFamily="34" charset="-122"/>
                  <a:ea typeface="微软雅黑" pitchFamily="34" charset="-122"/>
                  <a:sym typeface="微软雅黑" pitchFamily="34" charset="-122"/>
                </a:rPr>
                <a:t>edX</a:t>
              </a:r>
              <a:endParaRPr lang="zh-CN" altLang="en-US" sz="2200" b="1">
                <a:solidFill>
                  <a:schemeClr val="bg1"/>
                </a:solidFill>
                <a:latin typeface="微软雅黑" pitchFamily="34" charset="-122"/>
                <a:ea typeface="微软雅黑" pitchFamily="34" charset="-122"/>
                <a:sym typeface="微软雅黑" pitchFamily="34" charset="-122"/>
              </a:endParaRPr>
            </a:p>
          </p:txBody>
        </p:sp>
      </p:grpSp>
      <p:grpSp>
        <p:nvGrpSpPr>
          <p:cNvPr id="6" name="Group 15"/>
          <p:cNvGrpSpPr>
            <a:grpSpLocks/>
          </p:cNvGrpSpPr>
          <p:nvPr/>
        </p:nvGrpSpPr>
        <p:grpSpPr bwMode="auto">
          <a:xfrm>
            <a:off x="755650" y="3057525"/>
            <a:ext cx="7632700" cy="758429"/>
            <a:chOff x="0" y="0"/>
            <a:chExt cx="7632847" cy="1010000"/>
          </a:xfrm>
        </p:grpSpPr>
        <p:grpSp>
          <p:nvGrpSpPr>
            <p:cNvPr id="7" name="Group 16"/>
            <p:cNvGrpSpPr>
              <a:grpSpLocks/>
            </p:cNvGrpSpPr>
            <p:nvPr/>
          </p:nvGrpSpPr>
          <p:grpSpPr bwMode="auto">
            <a:xfrm>
              <a:off x="0" y="0"/>
              <a:ext cx="7632847" cy="1010000"/>
              <a:chOff x="0" y="0"/>
              <a:chExt cx="9870325" cy="1346667"/>
            </a:xfrm>
          </p:grpSpPr>
          <p:sp>
            <p:nvSpPr>
              <p:cNvPr id="44043" name="Rectangle 55"/>
              <p:cNvSpPr>
                <a:spLocks noChangeArrowheads="1"/>
              </p:cNvSpPr>
              <p:nvPr/>
            </p:nvSpPr>
            <p:spPr bwMode="auto">
              <a:xfrm>
                <a:off x="1878573" y="0"/>
                <a:ext cx="7991752" cy="1346667"/>
              </a:xfrm>
              <a:prstGeom prst="rect">
                <a:avLst/>
              </a:prstGeom>
              <a:solidFill>
                <a:srgbClr val="00B050"/>
              </a:solidFill>
              <a:ln w="9525">
                <a:noFill/>
                <a:miter lim="800000"/>
                <a:headEnd/>
                <a:tailEnd/>
              </a:ln>
            </p:spPr>
            <p:txBody>
              <a:bodyPr lIns="91436" tIns="45718" rIns="91436" bIns="45718" anchor="ctr"/>
              <a:lstStyle/>
              <a:p>
                <a:pPr>
                  <a:lnSpc>
                    <a:spcPct val="120000"/>
                  </a:lnSpc>
                </a:pPr>
                <a:r>
                  <a:rPr lang="zh-CN" altLang="en-US" sz="2100" b="1">
                    <a:solidFill>
                      <a:srgbClr val="FFFFFF"/>
                    </a:solidFill>
                    <a:latin typeface="微软雅黑" pitchFamily="34" charset="-122"/>
                    <a:ea typeface="微软雅黑" pitchFamily="34" charset="-122"/>
                    <a:sym typeface="微软雅黑" pitchFamily="34" charset="-122"/>
                  </a:rPr>
                  <a:t>哥伦比亚大学、普林斯顿大学等</a:t>
                </a:r>
                <a:r>
                  <a:rPr lang="en-US" altLang="zh-CN" sz="2100" b="1">
                    <a:solidFill>
                      <a:srgbClr val="FFFFFF"/>
                    </a:solidFill>
                    <a:latin typeface="微软雅黑" pitchFamily="34" charset="-122"/>
                    <a:ea typeface="微软雅黑" pitchFamily="34" charset="-122"/>
                    <a:sym typeface="微软雅黑" pitchFamily="34" charset="-122"/>
                  </a:rPr>
                  <a:t>84</a:t>
                </a:r>
                <a:r>
                  <a:rPr lang="zh-CN" altLang="en-US" sz="2100" b="1">
                    <a:solidFill>
                      <a:srgbClr val="FFFFFF"/>
                    </a:solidFill>
                    <a:latin typeface="微软雅黑" pitchFamily="34" charset="-122"/>
                    <a:ea typeface="微软雅黑" pitchFamily="34" charset="-122"/>
                    <a:sym typeface="微软雅黑" pitchFamily="34" charset="-122"/>
                  </a:rPr>
                  <a:t>所大学</a:t>
                </a:r>
                <a:endParaRPr lang="en-US" sz="2100" b="1">
                  <a:solidFill>
                    <a:srgbClr val="FFFFFF"/>
                  </a:solidFill>
                  <a:latin typeface="微软雅黑" pitchFamily="34" charset="-122"/>
                  <a:ea typeface="微软雅黑" pitchFamily="34" charset="-122"/>
                  <a:sym typeface="微软雅黑" pitchFamily="34" charset="-122"/>
                </a:endParaRPr>
              </a:p>
              <a:p>
                <a:pPr>
                  <a:lnSpc>
                    <a:spcPct val="120000"/>
                  </a:lnSpc>
                </a:pPr>
                <a:r>
                  <a:rPr lang="zh-CN" altLang="en-US" sz="2100" b="1">
                    <a:solidFill>
                      <a:srgbClr val="FFFFFF"/>
                    </a:solidFill>
                    <a:latin typeface="微软雅黑" pitchFamily="34" charset="-122"/>
                    <a:ea typeface="微软雅黑" pitchFamily="34" charset="-122"/>
                    <a:sym typeface="微软雅黑" pitchFamily="34" charset="-122"/>
                  </a:rPr>
                  <a:t>目前</a:t>
                </a:r>
                <a:r>
                  <a:rPr lang="en-US" altLang="zh-CN" sz="2100" b="1">
                    <a:solidFill>
                      <a:srgbClr val="FFFFFF"/>
                    </a:solidFill>
                    <a:latin typeface="微软雅黑" pitchFamily="34" charset="-122"/>
                    <a:ea typeface="微软雅黑" pitchFamily="34" charset="-122"/>
                    <a:sym typeface="微软雅黑" pitchFamily="34" charset="-122"/>
                  </a:rPr>
                  <a:t>20</a:t>
                </a:r>
                <a:r>
                  <a:rPr lang="zh-CN" altLang="en-US" sz="2100" b="1">
                    <a:solidFill>
                      <a:srgbClr val="FFFFFF"/>
                    </a:solidFill>
                    <a:latin typeface="微软雅黑" pitchFamily="34" charset="-122"/>
                    <a:ea typeface="微软雅黑" pitchFamily="34" charset="-122"/>
                    <a:sym typeface="微软雅黑" pitchFamily="34" charset="-122"/>
                  </a:rPr>
                  <a:t>个科目的</a:t>
                </a:r>
                <a:r>
                  <a:rPr lang="en-US" altLang="zh-CN" sz="2100" b="1">
                    <a:solidFill>
                      <a:srgbClr val="FFFFFF"/>
                    </a:solidFill>
                    <a:latin typeface="微软雅黑" pitchFamily="34" charset="-122"/>
                    <a:ea typeface="微软雅黑" pitchFamily="34" charset="-122"/>
                    <a:sym typeface="微软雅黑" pitchFamily="34" charset="-122"/>
                  </a:rPr>
                  <a:t>423</a:t>
                </a:r>
                <a:r>
                  <a:rPr lang="zh-CN" altLang="en-US" sz="2100" b="1">
                    <a:solidFill>
                      <a:srgbClr val="FFFFFF"/>
                    </a:solidFill>
                    <a:latin typeface="微软雅黑" pitchFamily="34" charset="-122"/>
                    <a:ea typeface="微软雅黑" pitchFamily="34" charset="-122"/>
                    <a:sym typeface="微软雅黑" pitchFamily="34" charset="-122"/>
                  </a:rPr>
                  <a:t>门课程，</a:t>
                </a:r>
                <a:r>
                  <a:rPr lang="en-US" altLang="zh-CN" sz="2100" b="1">
                    <a:solidFill>
                      <a:srgbClr val="FFFFFF"/>
                    </a:solidFill>
                    <a:latin typeface="微软雅黑" pitchFamily="34" charset="-122"/>
                    <a:ea typeface="微软雅黑" pitchFamily="34" charset="-122"/>
                    <a:sym typeface="微软雅黑" pitchFamily="34" charset="-122"/>
                  </a:rPr>
                  <a:t>5</a:t>
                </a:r>
                <a:r>
                  <a:rPr lang="zh-CN" altLang="en-US" sz="2100" b="1">
                    <a:solidFill>
                      <a:srgbClr val="FFFFFF"/>
                    </a:solidFill>
                    <a:latin typeface="微软雅黑" pitchFamily="34" charset="-122"/>
                    <a:ea typeface="微软雅黑" pitchFamily="34" charset="-122"/>
                    <a:sym typeface="微软雅黑" pitchFamily="34" charset="-122"/>
                  </a:rPr>
                  <a:t>00多万人</a:t>
                </a:r>
                <a:endParaRPr lang="en-US" sz="2100" b="1">
                  <a:solidFill>
                    <a:srgbClr val="FFFFFF"/>
                  </a:solidFill>
                  <a:latin typeface="微软雅黑" pitchFamily="34" charset="-122"/>
                  <a:ea typeface="微软雅黑" pitchFamily="34" charset="-122"/>
                  <a:sym typeface="微软雅黑" pitchFamily="34" charset="-122"/>
                </a:endParaRPr>
              </a:p>
            </p:txBody>
          </p:sp>
          <p:sp>
            <p:nvSpPr>
              <p:cNvPr id="44044" name="Rectangle 56"/>
              <p:cNvSpPr>
                <a:spLocks noChangeArrowheads="1"/>
              </p:cNvSpPr>
              <p:nvPr/>
            </p:nvSpPr>
            <p:spPr bwMode="auto">
              <a:xfrm>
                <a:off x="0" y="0"/>
                <a:ext cx="1809722" cy="1346667"/>
              </a:xfrm>
              <a:prstGeom prst="rect">
                <a:avLst/>
              </a:prstGeom>
              <a:solidFill>
                <a:srgbClr val="00B050"/>
              </a:solidFill>
              <a:ln w="9525">
                <a:noFill/>
                <a:miter lim="800000"/>
                <a:headEnd/>
                <a:tailEnd/>
              </a:ln>
            </p:spPr>
            <p:txBody>
              <a:bodyPr lIns="91436" tIns="45718" rIns="91436" bIns="45718" anchor="ctr"/>
              <a:lstStyle/>
              <a:p>
                <a:pPr algn="ctr"/>
                <a:endParaRPr lang="zh-CN" altLang="en-US" sz="1500">
                  <a:solidFill>
                    <a:srgbClr val="FFFFFF"/>
                  </a:solidFill>
                  <a:latin typeface="微软雅黑" pitchFamily="34" charset="-122"/>
                  <a:ea typeface="微软雅黑" pitchFamily="34" charset="-122"/>
                  <a:sym typeface="微软雅黑" pitchFamily="34" charset="-122"/>
                </a:endParaRPr>
              </a:p>
            </p:txBody>
          </p:sp>
        </p:grpSp>
        <p:sp>
          <p:nvSpPr>
            <p:cNvPr id="44042" name="TextBox 17"/>
            <p:cNvSpPr>
              <a:spLocks noChangeArrowheads="1"/>
            </p:cNvSpPr>
            <p:nvPr/>
          </p:nvSpPr>
          <p:spPr bwMode="auto">
            <a:xfrm>
              <a:off x="1" y="290317"/>
              <a:ext cx="1458923" cy="573812"/>
            </a:xfrm>
            <a:prstGeom prst="rect">
              <a:avLst/>
            </a:prstGeom>
            <a:noFill/>
            <a:ln w="9525">
              <a:noFill/>
              <a:miter lim="800000"/>
              <a:headEnd/>
              <a:tailEnd/>
            </a:ln>
          </p:spPr>
          <p:txBody>
            <a:bodyPr>
              <a:spAutoFit/>
            </a:bodyPr>
            <a:lstStyle/>
            <a:p>
              <a:pPr algn="ctr"/>
              <a:r>
                <a:rPr lang="en-US" altLang="zh-CN" sz="2200" b="1">
                  <a:solidFill>
                    <a:schemeClr val="bg1"/>
                  </a:solidFill>
                  <a:latin typeface="微软雅黑" pitchFamily="34" charset="-122"/>
                  <a:ea typeface="微软雅黑" pitchFamily="34" charset="-122"/>
                  <a:sym typeface="微软雅黑" pitchFamily="34" charset="-122"/>
                </a:rPr>
                <a:t>Coursera</a:t>
              </a:r>
              <a:endParaRPr lang="zh-CN" altLang="en-US" sz="22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1+#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1+#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1+#ppt_w/2"/>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9" name="图片 18"/>
          <p:cNvPicPr>
            <a:picLocks noChangeAspect="1"/>
          </p:cNvPicPr>
          <p:nvPr/>
        </p:nvPicPr>
        <p:blipFill>
          <a:blip r:embed="rId3">
            <a:extLst>
              <a:ext uri="{BEBA8EAE-BF5A-486C-A8C5-ECC9F3942E4B}">
                <a14:imgProps xmlns:a14="http://schemas.microsoft.com/office/drawing/2010/main" xmlns="">
                  <a14:imgLayer r:embed="">
                    <a14:imgEffect>
                      <a14:backgroundRemoval t="0" b="100000" l="0" r="100000"/>
                    </a14:imgEffect>
                  </a14:imgLayer>
                </a14:imgProps>
              </a:ext>
              <a:ext uri="{28A0092B-C50C-407E-A947-70E740481C1C}">
                <a14:useLocalDpi xmlns:a14="http://schemas.microsoft.com/office/drawing/2010/main" xmlns="" val="0"/>
              </a:ext>
            </a:extLst>
          </a:blip>
          <a:stretch>
            <a:fillRect/>
          </a:stretch>
        </p:blipFill>
        <p:spPr>
          <a:xfrm>
            <a:off x="1202877" y="2139396"/>
            <a:ext cx="1143000" cy="1143000"/>
          </a:xfrm>
          <a:prstGeom prst="rect">
            <a:avLst/>
          </a:prstGeom>
        </p:spPr>
      </p:pic>
      <p:pic>
        <p:nvPicPr>
          <p:cNvPr id="20" name="图片 19"/>
          <p:cNvPicPr>
            <a:picLocks noChangeAspect="1"/>
          </p:cNvPicPr>
          <p:nvPr/>
        </p:nvPicPr>
        <p:blipFill>
          <a:blip r:embed="rId4">
            <a:extLst>
              <a:ext uri="{BEBA8EAE-BF5A-486C-A8C5-ECC9F3942E4B}">
                <a14:imgProps xmlns:a14="http://schemas.microsoft.com/office/drawing/2010/main" xmlns="">
                  <a14:imgLayer r:embed="">
                    <a14:imgEffect>
                      <a14:backgroundRemoval t="0" b="100000" l="0" r="100000"/>
                    </a14:imgEffect>
                  </a14:imgLayer>
                </a14:imgProps>
              </a:ext>
              <a:ext uri="{28A0092B-C50C-407E-A947-70E740481C1C}">
                <a14:useLocalDpi xmlns:a14="http://schemas.microsoft.com/office/drawing/2010/main" xmlns="" val="0"/>
              </a:ext>
            </a:extLst>
          </a:blip>
          <a:stretch>
            <a:fillRect/>
          </a:stretch>
        </p:blipFill>
        <p:spPr>
          <a:xfrm>
            <a:off x="6441926" y="2139396"/>
            <a:ext cx="1143000" cy="1143000"/>
          </a:xfrm>
          <a:prstGeom prst="rect">
            <a:avLst/>
          </a:prstGeom>
        </p:spPr>
      </p:pic>
      <p:pic>
        <p:nvPicPr>
          <p:cNvPr id="21" name="图片 20"/>
          <p:cNvPicPr>
            <a:picLocks noChangeAspect="1"/>
          </p:cNvPicPr>
          <p:nvPr/>
        </p:nvPicPr>
        <p:blipFill>
          <a:blip r:embed="rId5">
            <a:extLst>
              <a:ext uri="{BEBA8EAE-BF5A-486C-A8C5-ECC9F3942E4B}">
                <a14:imgProps xmlns:a14="http://schemas.microsoft.com/office/drawing/2010/main" xmlns="">
                  <a14:imgLayer r:embed="">
                    <a14:imgEffect>
                      <a14:backgroundRemoval t="1250" b="100000" l="0" r="100000"/>
                    </a14:imgEffect>
                  </a14:imgLayer>
                </a14:imgProps>
              </a:ext>
              <a:ext uri="{28A0092B-C50C-407E-A947-70E740481C1C}">
                <a14:useLocalDpi xmlns:a14="http://schemas.microsoft.com/office/drawing/2010/main" xmlns="" val="0"/>
              </a:ext>
            </a:extLst>
          </a:blip>
          <a:stretch>
            <a:fillRect/>
          </a:stretch>
        </p:blipFill>
        <p:spPr>
          <a:xfrm>
            <a:off x="1202877" y="869671"/>
            <a:ext cx="1143000" cy="1143000"/>
          </a:xfrm>
          <a:prstGeom prst="rect">
            <a:avLst/>
          </a:prstGeom>
        </p:spPr>
      </p:pic>
      <p:pic>
        <p:nvPicPr>
          <p:cNvPr id="22" name="图片 21"/>
          <p:cNvPicPr>
            <a:picLocks noChangeAspect="1"/>
          </p:cNvPicPr>
          <p:nvPr/>
        </p:nvPicPr>
        <p:blipFill>
          <a:blip r:embed="rId6">
            <a:extLst>
              <a:ext uri="{BEBA8EAE-BF5A-486C-A8C5-ECC9F3942E4B}">
                <a14:imgProps xmlns:a14="http://schemas.microsoft.com/office/drawing/2010/main" xmlns="">
                  <a14:imgLayer r:embed="">
                    <a14:imgEffect>
                      <a14:backgroundRemoval t="0" b="100000" l="0" r="100000"/>
                    </a14:imgEffect>
                  </a14:imgLayer>
                </a14:imgProps>
              </a:ext>
              <a:ext uri="{28A0092B-C50C-407E-A947-70E740481C1C}">
                <a14:useLocalDpi xmlns:a14="http://schemas.microsoft.com/office/drawing/2010/main" xmlns="" val="0"/>
              </a:ext>
            </a:extLst>
          </a:blip>
          <a:stretch>
            <a:fillRect/>
          </a:stretch>
        </p:blipFill>
        <p:spPr>
          <a:xfrm>
            <a:off x="6441926" y="869672"/>
            <a:ext cx="1143000" cy="1143000"/>
          </a:xfrm>
          <a:prstGeom prst="rect">
            <a:avLst/>
          </a:prstGeom>
        </p:spPr>
      </p:pic>
      <p:pic>
        <p:nvPicPr>
          <p:cNvPr id="23" name="图片 22"/>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3203663" y="1844794"/>
            <a:ext cx="664369" cy="335756"/>
          </a:xfrm>
          <a:prstGeom prst="rect">
            <a:avLst/>
          </a:prstGeom>
        </p:spPr>
      </p:pic>
      <p:pic>
        <p:nvPicPr>
          <p:cNvPr id="25" name="图片 24"/>
          <p:cNvPicPr>
            <a:picLocks noChangeAspect="1"/>
          </p:cNvPicPr>
          <p:nvPr/>
        </p:nvPicPr>
        <p:blipFill>
          <a:blip r:embed="rId8">
            <a:extLst>
              <a:ext uri="{BEBA8EAE-BF5A-486C-A8C5-ECC9F3942E4B}">
                <a14:imgProps xmlns:a14="http://schemas.microsoft.com/office/drawing/2010/main" xmlns="">
                  <a14:imgLayer r:embed="">
                    <a14:imgEffect>
                      <a14:backgroundRemoval t="0" b="100000" l="0" r="100000">
                        <a14:foregroundMark x1="30000" y1="25000" x2="95000" y2="71154"/>
                        <a14:foregroundMark x1="62500" y1="53846" x2="70500" y2="25000"/>
                      </a14:backgroundRemoval>
                    </a14:imgEffect>
                  </a14:imgLayer>
                </a14:imgProps>
              </a:ext>
              <a:ext uri="{28A0092B-C50C-407E-A947-70E740481C1C}">
                <a14:useLocalDpi xmlns:a14="http://schemas.microsoft.com/office/drawing/2010/main" xmlns="" val="0"/>
              </a:ext>
            </a:extLst>
          </a:blip>
          <a:stretch>
            <a:fillRect/>
          </a:stretch>
        </p:blipFill>
        <p:spPr>
          <a:xfrm>
            <a:off x="4440603" y="1844794"/>
            <a:ext cx="1428750" cy="371475"/>
          </a:xfrm>
          <a:prstGeom prst="rect">
            <a:avLst/>
          </a:prstGeom>
        </p:spPr>
      </p:pic>
      <p:sp>
        <p:nvSpPr>
          <p:cNvPr id="26" name="右箭头 25"/>
          <p:cNvSpPr/>
          <p:nvPr/>
        </p:nvSpPr>
        <p:spPr>
          <a:xfrm>
            <a:off x="2575329" y="1800223"/>
            <a:ext cx="469624" cy="4248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7" name="右箭头 26"/>
          <p:cNvSpPr/>
          <p:nvPr/>
        </p:nvSpPr>
        <p:spPr>
          <a:xfrm rot="10800000">
            <a:off x="5972301" y="1800223"/>
            <a:ext cx="469624" cy="4248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矩形 10"/>
          <p:cNvSpPr/>
          <p:nvPr/>
        </p:nvSpPr>
        <p:spPr bwMode="auto">
          <a:xfrm>
            <a:off x="0" y="4714890"/>
            <a:ext cx="9144000" cy="428610"/>
          </a:xfrm>
          <a:prstGeom prst="rect">
            <a:avLst/>
          </a:prstGeom>
          <a:solidFill>
            <a:srgbClr val="00206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xmlns="" val="11864595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活力">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主题">
      <a:majorFont>
        <a:latin typeface="Segoe UI Light"/>
        <a:ea typeface="方正北魏楷书简体"/>
        <a:cs typeface="方正北魏楷书简体"/>
      </a:majorFont>
      <a:minorFont>
        <a:latin typeface="Segoe UI Ligh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30_自定义设计方案">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0_自定义设计方案">
      <a:majorFont>
        <a:latin typeface="Calibri"/>
        <a:ea typeface="Calibri"/>
        <a:cs typeface="Calibri"/>
      </a:majorFont>
      <a:minorFont>
        <a:latin typeface="Calibri"/>
        <a:ea typeface="Calibri"/>
        <a:cs typeface="Calibr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3.xml><?xml version="1.0" encoding="utf-8"?>
<a:theme xmlns:a="http://schemas.openxmlformats.org/drawingml/2006/main" name="31_自定义设计方案">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1_自定义设计方案">
      <a:majorFont>
        <a:latin typeface="Calibri"/>
        <a:ea typeface="Calibri"/>
        <a:cs typeface="Calibri"/>
      </a:majorFont>
      <a:minorFont>
        <a:latin typeface="Calibri"/>
        <a:ea typeface="Calibri"/>
        <a:cs typeface="Calibr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4.xml><?xml version="1.0" encoding="utf-8"?>
<a:theme xmlns:a="http://schemas.openxmlformats.org/drawingml/2006/main" name="181_自定义设计方案">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81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5.xml><?xml version="1.0" encoding="utf-8"?>
<a:theme xmlns:a="http://schemas.openxmlformats.org/drawingml/2006/main" name="52_自定义设计方案">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2_自定义设计方案">
      <a:majorFont>
        <a:latin typeface="Calibri"/>
        <a:ea typeface="Calibri"/>
        <a:cs typeface="Calibri"/>
      </a:majorFont>
      <a:minorFont>
        <a:latin typeface="Calibri"/>
        <a:ea typeface="Calibri"/>
        <a:cs typeface="Calibr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6.xml><?xml version="1.0" encoding="utf-8"?>
<a:theme xmlns:a="http://schemas.openxmlformats.org/drawingml/2006/main" name="47_自定义设计方案">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7_自定义设计方案">
      <a:majorFont>
        <a:latin typeface="Calibri"/>
        <a:ea typeface="Calibri"/>
        <a:cs typeface="Calibri"/>
      </a:majorFont>
      <a:minorFont>
        <a:latin typeface="Calibri"/>
        <a:ea typeface="Calibri"/>
        <a:cs typeface="Calibr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7.xml><?xml version="1.0" encoding="utf-8"?>
<a:theme xmlns:a="http://schemas.openxmlformats.org/drawingml/2006/main" name="48_自定义设计方案">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8_自定义设计方案">
      <a:majorFont>
        <a:latin typeface="Calibri"/>
        <a:ea typeface="Calibri"/>
        <a:cs typeface="Calibri"/>
      </a:majorFont>
      <a:minorFont>
        <a:latin typeface="Calibri"/>
        <a:ea typeface="Calibri"/>
        <a:cs typeface="Calibr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8.xml><?xml version="1.0" encoding="utf-8"?>
<a:theme xmlns:a="http://schemas.openxmlformats.org/drawingml/2006/main" name="41_自定义设计方案">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1_自定义设计方案">
      <a:majorFont>
        <a:latin typeface="Calibri"/>
        <a:ea typeface="Calibri"/>
        <a:cs typeface="Calibri"/>
      </a:majorFont>
      <a:minorFont>
        <a:latin typeface="Calibri"/>
        <a:ea typeface="Calibri"/>
        <a:cs typeface="Calibr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9.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1555</TotalTime>
  <Pages>0</Pages>
  <Words>2594</Words>
  <Characters>0</Characters>
  <Application>Microsoft Office PowerPoint</Application>
  <DocSecurity>0</DocSecurity>
  <PresentationFormat>全屏显示(16:9)</PresentationFormat>
  <Lines>0</Lines>
  <Paragraphs>408</Paragraphs>
  <Slides>77</Slides>
  <Notes>13</Notes>
  <HiddenSlides>0</HiddenSlides>
  <MMClips>0</MMClips>
  <ScaleCrop>false</ScaleCrop>
  <HeadingPairs>
    <vt:vector size="4" baseType="variant">
      <vt:variant>
        <vt:lpstr>主题</vt:lpstr>
      </vt:variant>
      <vt:variant>
        <vt:i4>8</vt:i4>
      </vt:variant>
      <vt:variant>
        <vt:lpstr>幻灯片标题</vt:lpstr>
      </vt:variant>
      <vt:variant>
        <vt:i4>77</vt:i4>
      </vt:variant>
    </vt:vector>
  </HeadingPairs>
  <TitlesOfParts>
    <vt:vector size="85" baseType="lpstr">
      <vt:lpstr>Office 主题</vt:lpstr>
      <vt:lpstr>30_自定义设计方案</vt:lpstr>
      <vt:lpstr>31_自定义设计方案</vt:lpstr>
      <vt:lpstr>181_自定义设计方案</vt:lpstr>
      <vt:lpstr>52_自定义设计方案</vt:lpstr>
      <vt:lpstr>47_自定义设计方案</vt:lpstr>
      <vt:lpstr>48_自定义设计方案</vt:lpstr>
      <vt:lpstr>41_自定义设计方案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MOOCs发展背景</vt:lpstr>
      <vt:lpstr>年薪千万的补习老师 </vt:lpstr>
      <vt:lpstr>幻灯片 17</vt:lpstr>
      <vt:lpstr>幻灯片 18</vt:lpstr>
      <vt:lpstr>幻灯片 19</vt:lpstr>
      <vt:lpstr>幻灯片 20</vt:lpstr>
      <vt:lpstr>幻灯片 21</vt:lpstr>
      <vt:lpstr>幻灯片 22</vt:lpstr>
      <vt:lpstr>幻灯片 23</vt:lpstr>
      <vt:lpstr>幻灯片 24</vt:lpstr>
      <vt:lpstr>幻灯片 25</vt:lpstr>
      <vt:lpstr>制作网络课程的步骤和方法</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超星提供的全方位的建课服务</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huimin</dc:creator>
  <cp:lastModifiedBy>chaoxing-k</cp:lastModifiedBy>
  <cp:revision>242</cp:revision>
  <dcterms:created xsi:type="dcterms:W3CDTF">2013-12-07T07:32:00Z</dcterms:created>
  <dcterms:modified xsi:type="dcterms:W3CDTF">2014-04-04T07:39:34Z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2052-9.1.0.4468</vt:lpwstr>
  </property>
</Properties>
</file>