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31FCF-D425-4ABC-8151-C5D2441109B7}" type="datetimeFigureOut">
              <a:rPr lang="zh-CN" altLang="en-US" smtClean="0"/>
              <a:t>2014/5/5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DBEE4-D318-43DB-89E0-23E076F68F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2-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6-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课指导手册v72PPT版本-0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全屏显示(4:3)</PresentationFormat>
  <Paragraphs>0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FtpDown</dc:creator>
  <cp:lastModifiedBy>FtpDown</cp:lastModifiedBy>
  <cp:revision>2</cp:revision>
  <dcterms:created xsi:type="dcterms:W3CDTF">2014-05-04T17:33:33Z</dcterms:created>
  <dcterms:modified xsi:type="dcterms:W3CDTF">2014-05-04T17:35:09Z</dcterms:modified>
</cp:coreProperties>
</file>